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67" r:id="rId14"/>
    <p:sldId id="26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17.02.2021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17.02.2021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17.02.2021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2071678"/>
            <a:ext cx="8458200" cy="1470025"/>
          </a:xfrm>
        </p:spPr>
        <p:txBody>
          <a:bodyPr/>
          <a:lstStyle/>
          <a:p>
            <a:r>
              <a:rPr lang="ru-RU" b="1" u="sng" dirty="0" smtClean="0"/>
              <a:t>Прививка от COVID-19: вопросы и ответы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Эпид отдел\Downloads\4cc411404c1a9d071ac91b6908e9584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00760" y="2428868"/>
            <a:ext cx="2934532" cy="3325803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sz="3300" b="1" dirty="0" smtClean="0"/>
              <a:t>Для всех ли подходит «Спутник V»?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214346" y="1285860"/>
            <a:ext cx="6357950" cy="53578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		</a:t>
            </a:r>
            <a:r>
              <a:rPr lang="ru-RU" sz="2600" dirty="0" smtClean="0"/>
              <a:t>По первоначальным клиническим исследованиям, вакциной могли привиться люди с 18 до 60 лет. Но в начале января Минздрав России подтвердил безопасность «Спутника V» и для пожилых людей. Что касается детей, то нужно время. Разработчики считают, что детские исследования начнутся примерно через два месяца. А пока прививать «Спутником V» тех, кому не исполнилось 18 лет, запрещено.</a:t>
            </a:r>
          </a:p>
          <a:p>
            <a:pPr>
              <a:buNone/>
            </a:pPr>
            <a:endParaRPr lang="ru-RU" sz="2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Каковы противопоказания к вакцинации?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643050"/>
            <a:ext cx="8429684" cy="5214950"/>
          </a:xfrm>
        </p:spPr>
        <p:txBody>
          <a:bodyPr>
            <a:normAutofit fontScale="62500" lnSpcReduction="20000"/>
          </a:bodyPr>
          <a:lstStyle/>
          <a:p>
            <a:pPr fontAlgn="base"/>
            <a:r>
              <a:rPr lang="ru-RU" sz="3800" b="1" dirty="0" smtClean="0"/>
              <a:t>наличие в анамнезе аллергических реакций (в том числе на любые предыдущие вакцинации);</a:t>
            </a:r>
            <a:endParaRPr lang="ru-RU" sz="3800" dirty="0" smtClean="0"/>
          </a:p>
          <a:p>
            <a:pPr fontAlgn="base"/>
            <a:r>
              <a:rPr lang="ru-RU" sz="3800" b="1" dirty="0" smtClean="0"/>
              <a:t>заболевания в острой стадии или обострение хронических заболеваний (можно прививаться через 2–4 недели после выздоровления);</a:t>
            </a:r>
            <a:endParaRPr lang="ru-RU" sz="3800" dirty="0" smtClean="0"/>
          </a:p>
          <a:p>
            <a:pPr fontAlgn="base"/>
            <a:r>
              <a:rPr lang="ru-RU" sz="3800" b="1" dirty="0" smtClean="0"/>
              <a:t>возраст до 18 лет;</a:t>
            </a:r>
            <a:endParaRPr lang="ru-RU" sz="3800" dirty="0" smtClean="0"/>
          </a:p>
          <a:p>
            <a:pPr fontAlgn="base"/>
            <a:r>
              <a:rPr lang="ru-RU" sz="3800" b="1" dirty="0" smtClean="0"/>
              <a:t>беременные и кормящие женщины.</a:t>
            </a:r>
            <a:endParaRPr lang="ru-RU" sz="3800" dirty="0" smtClean="0"/>
          </a:p>
          <a:p>
            <a:pPr fontAlgn="base"/>
            <a:r>
              <a:rPr lang="ru-RU" sz="3800" b="1" dirty="0" smtClean="0"/>
              <a:t>людям, имеющим хронические заболевания, перед прививкой необходимо получить консультацию у своего лечащего врача. При этом обязательно должны привиться люди, имеющие </a:t>
            </a:r>
            <a:r>
              <a:rPr lang="ru-RU" sz="3800" b="1" dirty="0" err="1" smtClean="0"/>
              <a:t>бронхо-лёгочные</a:t>
            </a:r>
            <a:r>
              <a:rPr lang="ru-RU" sz="3800" b="1" dirty="0" smtClean="0"/>
              <a:t>, </a:t>
            </a:r>
            <a:r>
              <a:rPr lang="ru-RU" sz="3800" b="1" dirty="0" err="1" smtClean="0"/>
              <a:t>сердечно-сосудистые</a:t>
            </a:r>
            <a:r>
              <a:rPr lang="ru-RU" sz="3800" b="1" dirty="0" smtClean="0"/>
              <a:t> заболевания, диабет. Но только после консультации с врачом.</a:t>
            </a:r>
            <a:endParaRPr lang="ru-RU" sz="38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Рекомендации МЗ РБ по вакцинации: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	1. В случае наличия у пациента в медицинской документации сведений о перенесенной инфекции </a:t>
            </a:r>
            <a:r>
              <a:rPr lang="en-US" dirty="0" smtClean="0"/>
              <a:t>COVID</a:t>
            </a:r>
            <a:r>
              <a:rPr lang="ru-RU" dirty="0" smtClean="0"/>
              <a:t>-19, профилактические прививки против </a:t>
            </a:r>
            <a:r>
              <a:rPr lang="en-US" dirty="0" smtClean="0"/>
              <a:t>COVID</a:t>
            </a:r>
            <a:r>
              <a:rPr lang="ru-RU" dirty="0" smtClean="0"/>
              <a:t>-19 назначить не ранее, чем через 3-6 месяцев после выздоровления (независимо от тяжести течения инфекции).</a:t>
            </a:r>
          </a:p>
          <a:p>
            <a:pPr>
              <a:buNone/>
            </a:pPr>
            <a:r>
              <a:rPr lang="ru-RU" dirty="0" smtClean="0"/>
              <a:t>	2. Проведение лабораторного обследования пациента на анти-</a:t>
            </a:r>
            <a:r>
              <a:rPr lang="en-US" dirty="0" smtClean="0"/>
              <a:t>SARS</a:t>
            </a:r>
            <a:r>
              <a:rPr lang="ru-RU" dirty="0" smtClean="0"/>
              <a:t>-</a:t>
            </a:r>
            <a:r>
              <a:rPr lang="en-US" dirty="0" err="1" smtClean="0"/>
              <a:t>CoV</a:t>
            </a:r>
            <a:r>
              <a:rPr lang="ru-RU" dirty="0" smtClean="0"/>
              <a:t>-2 антитела (иммуноглобулины) или антигены-</a:t>
            </a:r>
            <a:r>
              <a:rPr lang="en-US" dirty="0" smtClean="0"/>
              <a:t>SARS</a:t>
            </a:r>
            <a:r>
              <a:rPr lang="ru-RU" dirty="0" smtClean="0"/>
              <a:t>-</a:t>
            </a:r>
            <a:r>
              <a:rPr lang="en-US" dirty="0" err="1" smtClean="0"/>
              <a:t>CoV</a:t>
            </a:r>
            <a:r>
              <a:rPr lang="ru-RU" dirty="0" smtClean="0"/>
              <a:t>-2 перед вакцинацией нецелесообразно.</a:t>
            </a:r>
          </a:p>
          <a:p>
            <a:pPr>
              <a:buNone/>
            </a:pPr>
            <a:r>
              <a:rPr lang="ru-RU" dirty="0" smtClean="0"/>
              <a:t>	3. Вакцинацию контактов </a:t>
            </a:r>
            <a:r>
              <a:rPr lang="en-US" dirty="0" smtClean="0"/>
              <a:t>I</a:t>
            </a:r>
            <a:r>
              <a:rPr lang="ru-RU" dirty="0" smtClean="0"/>
              <a:t> уровня проводить после истечения периода медицинского наблюдения.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Где сделать прививку?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785926"/>
            <a:ext cx="8929718" cy="4325112"/>
          </a:xfrm>
        </p:spPr>
        <p:txBody>
          <a:bodyPr/>
          <a:lstStyle/>
          <a:p>
            <a:r>
              <a:rPr lang="ru-RU" sz="2700" dirty="0" smtClean="0"/>
              <a:t>Прививки против </a:t>
            </a:r>
            <a:r>
              <a:rPr lang="ru-RU" sz="2700" dirty="0" err="1" smtClean="0"/>
              <a:t>коронавирусной</a:t>
            </a:r>
            <a:r>
              <a:rPr lang="ru-RU" sz="2700" dirty="0" smtClean="0"/>
              <a:t> инфекции проводятся во всех городских амбулаторно-поликлинических организациях здравоохранения для взрослых.</a:t>
            </a:r>
          </a:p>
          <a:p>
            <a:endParaRPr lang="ru-RU" dirty="0"/>
          </a:p>
        </p:txBody>
      </p:sp>
      <p:pic>
        <p:nvPicPr>
          <p:cNvPr id="1026" name="Picture 2" descr="C:\Users\Эпид отдел\Downloads\centr_poliklinik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8926" y="3143248"/>
            <a:ext cx="5681695" cy="335916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Эпид отдел\Downloads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43570" y="3357562"/>
            <a:ext cx="2643191" cy="264319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857232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Как подготовиться к вакцинации?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428736"/>
            <a:ext cx="7643866" cy="507209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		Никакой специальной подготовки не требуется. На вакцинацию нужно идти здоровым, в хорошем расположении духа и с настроем на то, что всё будет хорошо.  А после вакцинации нужно </a:t>
            </a:r>
          </a:p>
          <a:p>
            <a:pPr>
              <a:buNone/>
            </a:pPr>
            <a:r>
              <a:rPr lang="ru-RU" dirty="0" smtClean="0"/>
              <a:t>	поберечь (не мочить, </a:t>
            </a:r>
          </a:p>
          <a:p>
            <a:pPr>
              <a:buNone/>
            </a:pPr>
            <a:r>
              <a:rPr lang="ru-RU" dirty="0" smtClean="0"/>
              <a:t>	не травмировать и т. д.)</a:t>
            </a:r>
          </a:p>
          <a:p>
            <a:pPr>
              <a:buNone/>
            </a:pPr>
            <a:r>
              <a:rPr lang="ru-RU" dirty="0" smtClean="0"/>
              <a:t>	 место инъекции в течение </a:t>
            </a:r>
          </a:p>
          <a:p>
            <a:pPr>
              <a:buNone/>
            </a:pPr>
            <a:r>
              <a:rPr lang="ru-RU" dirty="0" smtClean="0"/>
              <a:t>	трех суток.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Кого прививают в первую очередь?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1426448"/>
            <a:ext cx="8929718" cy="5431552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sz="3400" dirty="0" smtClean="0"/>
              <a:t>С 20 января 2021 года в Брестской области началась прививочная кампания.  Конечно, более 1,3 миллиона человек невозможно привить одновременно. Для успешной борьбы с вирусом приоритеты были расставлены таким образом, чтобы в первую очередь защитить тех, кто подвержен наибольшему риску заражения. Это работники медицинских организаций, кроме этого с марта начинается вакцинация работников учреждений образования и работников учреждений с круглосуточным пребыванием детей и взрослых. По долгу своей службы они ежедневно контактируют с большим количеством людей.</a:t>
            </a:r>
          </a:p>
          <a:p>
            <a:pPr algn="just"/>
            <a:endParaRPr lang="ru-RU" sz="3400" dirty="0" smtClean="0"/>
          </a:p>
          <a:p>
            <a:pPr algn="just"/>
            <a:r>
              <a:rPr lang="ru-RU" sz="3400" dirty="0" smtClean="0"/>
              <a:t>Кроме того, вакцинация необходима людям, для которых заражение </a:t>
            </a:r>
            <a:r>
              <a:rPr lang="ru-RU" sz="3400" dirty="0" err="1" smtClean="0"/>
              <a:t>коронавирусной</a:t>
            </a:r>
            <a:r>
              <a:rPr lang="ru-RU" sz="3400" dirty="0" smtClean="0"/>
              <a:t> инфекцией исключительно опасно - лица с хроническими заболеваниями, в том числе с заболеваниями </a:t>
            </a:r>
            <a:r>
              <a:rPr lang="ru-RU" sz="3400" dirty="0" err="1" smtClean="0"/>
              <a:t>бронхо-легочной</a:t>
            </a:r>
            <a:r>
              <a:rPr lang="ru-RU" sz="3400" dirty="0" smtClean="0"/>
              <a:t> системы, </a:t>
            </a:r>
            <a:r>
              <a:rPr lang="ru-RU" sz="3400" dirty="0" err="1" smtClean="0"/>
              <a:t>сердечно-сосудистыми</a:t>
            </a:r>
            <a:r>
              <a:rPr lang="ru-RU" sz="3400" dirty="0" smtClean="0"/>
              <a:t> заболеваниями, сахарным диабетом и ожирением. В последующие недели, по мере поступления новых партий вакцины, этот перечень будет расширен. 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Эпид отдел\Downloads\0d4e3653b2e4c7977fb7187e5915311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504" y="4143380"/>
            <a:ext cx="3550000" cy="235742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Как проходит вакцинация?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142984"/>
            <a:ext cx="8358246" cy="521497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		Прививка от COVID-19 делается в два этапа. Записаться нужно только на первую вакцинацию, на вторую вас запишут автоматически. Сама процедура занимает менее часа и состоит из предварительного осмотра, подготовки препарата, введения вакцины и наблюдения за состоянием вакцинированного в течение </a:t>
            </a:r>
          </a:p>
          <a:p>
            <a:pPr algn="just">
              <a:buNone/>
            </a:pPr>
            <a:r>
              <a:rPr lang="ru-RU" dirty="0" smtClean="0"/>
              <a:t>	30 минут после вакцинации.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Эпид отдел\Downloads\56146635_4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43372" y="3857628"/>
            <a:ext cx="4786346" cy="269402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2822" y="714356"/>
            <a:ext cx="8901178" cy="857256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>Какие вакцины могут быть использованы?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42984"/>
            <a:ext cx="8929718" cy="500066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400" dirty="0" smtClean="0"/>
              <a:t>		Для вакцинации на территории Республики Беларусь в настоящее время используется российская вакцина: </a:t>
            </a:r>
            <a:r>
              <a:rPr lang="ru-RU" sz="2400" b="1" dirty="0" err="1" smtClean="0"/>
              <a:t>Гам-Ковид-Вак</a:t>
            </a:r>
            <a:r>
              <a:rPr lang="ru-RU" sz="2400" dirty="0" smtClean="0"/>
              <a:t> (торговая марка «Спутник V»), разработанная Национальным исследовательским центром эпидемиологии и микробиологии имени Н.Ф. </a:t>
            </a:r>
            <a:r>
              <a:rPr lang="ru-RU" sz="2400" dirty="0" err="1" smtClean="0"/>
              <a:t>Гамалеи</a:t>
            </a:r>
            <a:r>
              <a:rPr lang="ru-RU" sz="2400" dirty="0" smtClean="0"/>
              <a:t> МЗ РФ. Препарат доказал свою эффективность и безопасность и уже зарегистрирован. </a:t>
            </a:r>
          </a:p>
          <a:p>
            <a:pPr algn="just">
              <a:buNone/>
            </a:pPr>
            <a:r>
              <a:rPr lang="ru-RU" sz="2400" dirty="0" smtClean="0"/>
              <a:t>	Важно понимать, что </a:t>
            </a:r>
          </a:p>
          <a:p>
            <a:pPr algn="just">
              <a:buNone/>
            </a:pPr>
            <a:r>
              <a:rPr lang="ru-RU" sz="2400" dirty="0" smtClean="0"/>
              <a:t>	вакцина не содержат </a:t>
            </a:r>
          </a:p>
          <a:p>
            <a:pPr algn="just">
              <a:buNone/>
            </a:pPr>
            <a:r>
              <a:rPr lang="ru-RU" sz="2400" dirty="0" smtClean="0"/>
              <a:t>	вируса, поэтому от нее </a:t>
            </a:r>
          </a:p>
          <a:p>
            <a:pPr algn="just">
              <a:buNone/>
            </a:pPr>
            <a:r>
              <a:rPr lang="ru-RU" sz="2400" dirty="0" smtClean="0"/>
              <a:t>	невозможно заразиться. 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000108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>Когда вакцина начинает действовать?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643050"/>
            <a:ext cx="8229600" cy="4325112"/>
          </a:xfrm>
        </p:spPr>
        <p:txBody>
          <a:bodyPr/>
          <a:lstStyle/>
          <a:p>
            <a:r>
              <a:rPr lang="ru-RU" dirty="0" smtClean="0"/>
              <a:t>Для того, чтобы устойчивый иммунитет сформировался, должно пройти 3-4 недели после второй вакцинации.</a:t>
            </a:r>
          </a:p>
          <a:p>
            <a:endParaRPr lang="ru-RU" dirty="0"/>
          </a:p>
        </p:txBody>
      </p:sp>
      <p:pic>
        <p:nvPicPr>
          <p:cNvPr id="3074" name="Picture 2" descr="C:\Users\Эпид отдел\Downloads\53776797_4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480" y="3000372"/>
            <a:ext cx="6382634" cy="359251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Побочные эффекты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71717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/>
              <a:t>Как и после любой прививки, после вакцинации от COVID-19 возможно возникновение побочных эффектов: подъем температуры тела, ощущение озноба и «ломоты» в мышцах, головная боль, боль и припухлость в месте инъекции. Побочные эффекты свидетельствуют о том, что в организме началось формирование иммунного ответа и, как правило, проходят в течение 1-2 дней. Возникновение побочных эффектов после первого введения препарата не является противопоказанием к проведению второго этапа вакцинации.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Эпид отдел\Downloads\стоп-коронавирус.jpg.crdownloa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2066" y="2571744"/>
            <a:ext cx="3927472" cy="392747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Какова длительность иммунитета?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357298"/>
            <a:ext cx="7858180" cy="482517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		По имеющимся в настоящее время данным, прогнозный иммунитет составляет не менее года. </a:t>
            </a:r>
          </a:p>
          <a:p>
            <a:pPr>
              <a:buNone/>
            </a:pPr>
            <a:r>
              <a:rPr lang="ru-RU" dirty="0" smtClean="0"/>
              <a:t>	Но более точно будет</a:t>
            </a:r>
          </a:p>
          <a:p>
            <a:pPr>
              <a:buNone/>
            </a:pPr>
            <a:r>
              <a:rPr lang="ru-RU" dirty="0" smtClean="0"/>
              <a:t>	известно после </a:t>
            </a:r>
          </a:p>
          <a:p>
            <a:pPr>
              <a:buNone/>
            </a:pPr>
            <a:r>
              <a:rPr lang="ru-RU" dirty="0" smtClean="0"/>
              <a:t>	дополнительных </a:t>
            </a:r>
          </a:p>
          <a:p>
            <a:pPr>
              <a:buNone/>
            </a:pPr>
            <a:r>
              <a:rPr lang="ru-RU" dirty="0" smtClean="0"/>
              <a:t>	наблюдений за привитыми </a:t>
            </a:r>
          </a:p>
          <a:p>
            <a:pPr>
              <a:buNone/>
            </a:pPr>
            <a:r>
              <a:rPr lang="ru-RU" dirty="0" smtClean="0"/>
              <a:t>	и переболевшими.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Можно ли заболеть после вакцинации?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Вакцинация не препятствует последующему попаданию вируса в организм человека, однако, в случае заражения, не дает развиться болезни. 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5122" name="Picture 2" descr="C:\Users\Эпид отдел\Downloads\Без названия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7686" y="3643314"/>
            <a:ext cx="4138630" cy="272909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Эпид отдел\Downloads\stop-koronavirus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6380" y="3714752"/>
            <a:ext cx="3548920" cy="278608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85794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Можно ли не соблюдать меры профилактики после вакцинации?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00174"/>
            <a:ext cx="8715404" cy="4572032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dirty="0" smtClean="0"/>
              <a:t>		Любой человек, вне зависимости от того, вакцинирован он или нет, может выступить в роли переносчика вируса-возбудителя COVID-19. Поэтому, для защиты других людей, правильным и этичным является использование вакцинированными лицами стандартных мер предосторожности: </a:t>
            </a:r>
          </a:p>
          <a:p>
            <a:pPr algn="just">
              <a:buNone/>
            </a:pPr>
            <a:r>
              <a:rPr lang="ru-RU" dirty="0" smtClean="0"/>
              <a:t>	ношения защитных масок, </a:t>
            </a:r>
          </a:p>
          <a:p>
            <a:pPr algn="just">
              <a:buNone/>
            </a:pPr>
            <a:r>
              <a:rPr lang="ru-RU" dirty="0" smtClean="0"/>
              <a:t>	социального </a:t>
            </a:r>
            <a:r>
              <a:rPr lang="ru-RU" dirty="0" err="1" smtClean="0"/>
              <a:t>дистанцирования</a:t>
            </a:r>
            <a:r>
              <a:rPr lang="ru-RU" dirty="0" smtClean="0"/>
              <a:t>, </a:t>
            </a:r>
          </a:p>
          <a:p>
            <a:pPr algn="just">
              <a:buNone/>
            </a:pPr>
            <a:r>
              <a:rPr lang="ru-RU" dirty="0" smtClean="0"/>
              <a:t>	соблюдения требований</a:t>
            </a:r>
          </a:p>
          <a:p>
            <a:pPr algn="just">
              <a:buNone/>
            </a:pPr>
            <a:r>
              <a:rPr lang="ru-RU" dirty="0" smtClean="0"/>
              <a:t>	к гигиене рук.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60</TotalTime>
  <Words>291</Words>
  <Application>Microsoft Office PowerPoint</Application>
  <PresentationFormat>Экран (4:3)</PresentationFormat>
  <Paragraphs>53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Городская</vt:lpstr>
      <vt:lpstr>Прививка от COVID-19: вопросы и ответы</vt:lpstr>
      <vt:lpstr>Кого прививают в первую очередь? </vt:lpstr>
      <vt:lpstr>Как проходит вакцинация? </vt:lpstr>
      <vt:lpstr>Какие вакцины могут быть использованы? </vt:lpstr>
      <vt:lpstr>Когда вакцина начинает действовать? </vt:lpstr>
      <vt:lpstr>Побочные эффекты </vt:lpstr>
      <vt:lpstr>Какова длительность иммунитета? </vt:lpstr>
      <vt:lpstr>Можно ли заболеть после вакцинации? </vt:lpstr>
      <vt:lpstr>Можно ли не соблюдать меры профилактики после вакцинации? </vt:lpstr>
      <vt:lpstr>Для всех ли подходит «Спутник V»? </vt:lpstr>
      <vt:lpstr>Каковы противопоказания к вакцинации? </vt:lpstr>
      <vt:lpstr>Рекомендации МЗ РБ по вакцинации:</vt:lpstr>
      <vt:lpstr>Где сделать прививку? </vt:lpstr>
      <vt:lpstr>Как подготовиться к вакцинации?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Эпид отдел</cp:lastModifiedBy>
  <cp:revision>27</cp:revision>
  <dcterms:created xsi:type="dcterms:W3CDTF">2021-02-16T05:36:36Z</dcterms:created>
  <dcterms:modified xsi:type="dcterms:W3CDTF">2021-02-17T06:38:18Z</dcterms:modified>
</cp:coreProperties>
</file>