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95" r:id="rId3"/>
    <p:sldId id="297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36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43" autoAdjust="0"/>
    <p:restoredTop sz="94660"/>
  </p:normalViewPr>
  <p:slideViewPr>
    <p:cSldViewPr>
      <p:cViewPr>
        <p:scale>
          <a:sx n="105" d="100"/>
          <a:sy n="105" d="100"/>
        </p:scale>
        <p:origin x="-9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815-315C-45AF-875E-991841DD966D}" type="datetimeFigureOut">
              <a:rPr lang="ru-RU" smtClean="0"/>
              <a:pPr/>
              <a:t>09.06.2022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AEE0B-BBA5-4FFB-8A59-D65631DC3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815-315C-45AF-875E-991841DD966D}" type="datetimeFigureOut">
              <a:rPr lang="ru-RU" smtClean="0"/>
              <a:pPr/>
              <a:t>09.06.2022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AEE0B-BBA5-4FFB-8A59-D65631DC3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815-315C-45AF-875E-991841DD966D}" type="datetimeFigureOut">
              <a:rPr lang="ru-RU" smtClean="0"/>
              <a:pPr/>
              <a:t>09.06.2022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AEE0B-BBA5-4FFB-8A59-D65631DC3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815-315C-45AF-875E-991841DD966D}" type="datetimeFigureOut">
              <a:rPr lang="ru-RU" smtClean="0"/>
              <a:pPr/>
              <a:t>09.06.2022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AEE0B-BBA5-4FFB-8A59-D65631DC3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815-315C-45AF-875E-991841DD966D}" type="datetimeFigureOut">
              <a:rPr lang="ru-RU" smtClean="0"/>
              <a:pPr/>
              <a:t>09.06.2022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AEE0B-BBA5-4FFB-8A59-D65631DC3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815-315C-45AF-875E-991841DD966D}" type="datetimeFigureOut">
              <a:rPr lang="ru-RU" smtClean="0"/>
              <a:pPr/>
              <a:t>09.06.2022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AEE0B-BBA5-4FFB-8A59-D65631DC3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815-315C-45AF-875E-991841DD966D}" type="datetimeFigureOut">
              <a:rPr lang="ru-RU" smtClean="0"/>
              <a:pPr/>
              <a:t>09.06.2022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AEE0B-BBA5-4FFB-8A59-D65631DC3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815-315C-45AF-875E-991841DD966D}" type="datetimeFigureOut">
              <a:rPr lang="ru-RU" smtClean="0"/>
              <a:pPr/>
              <a:t>09.06.2022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AEE0B-BBA5-4FFB-8A59-D65631DC3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815-315C-45AF-875E-991841DD966D}" type="datetimeFigureOut">
              <a:rPr lang="ru-RU" smtClean="0"/>
              <a:pPr/>
              <a:t>09.06.2022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AEE0B-BBA5-4FFB-8A59-D65631DC3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815-315C-45AF-875E-991841DD966D}" type="datetimeFigureOut">
              <a:rPr lang="ru-RU" smtClean="0"/>
              <a:pPr/>
              <a:t>09.06.2022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AEE0B-BBA5-4FFB-8A59-D65631DC3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815-315C-45AF-875E-991841DD966D}" type="datetimeFigureOut">
              <a:rPr lang="ru-RU" smtClean="0"/>
              <a:pPr/>
              <a:t>09.06.2022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AEE0B-BBA5-4FFB-8A59-D65631DC3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38815-315C-45AF-875E-991841DD966D}" type="datetimeFigureOut">
              <a:rPr lang="ru-RU" smtClean="0"/>
              <a:pPr/>
              <a:t>09.06.2022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AEE0B-BBA5-4FFB-8A59-D65631DC3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1772816"/>
            <a:ext cx="7772400" cy="936104"/>
          </a:xfrm>
        </p:spPr>
        <p:txBody>
          <a:bodyPr>
            <a:normAutofit/>
          </a:bodyPr>
          <a:lstStyle/>
          <a:p>
            <a:endParaRPr lang="ru-RU" b="1" dirty="0">
              <a:solidFill>
                <a:schemeClr val="accent1">
                  <a:lumMod val="75000"/>
                </a:schemeClr>
              </a:solidFill>
              <a:latin typeface="Roboto" pitchFamily="2" charset="0"/>
              <a:ea typeface="Roboto" pitchFamily="2" charset="0"/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924944"/>
            <a:ext cx="6400800" cy="1512168"/>
          </a:xfrm>
        </p:spPr>
        <p:txBody>
          <a:bodyPr>
            <a:normAutofit/>
          </a:bodyPr>
          <a:lstStyle/>
          <a:p>
            <a:endParaRPr lang="ru-RU" sz="2500" dirty="0">
              <a:solidFill>
                <a:schemeClr val="accent1">
                  <a:lumMod val="75000"/>
                </a:schemeClr>
              </a:solidFill>
              <a:latin typeface="Roboto" pitchFamily="2" charset="0"/>
              <a:ea typeface="Roboto" pitchFamily="2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372200" y="6165304"/>
            <a:ext cx="2476897" cy="5715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dirty="0" smtClean="0">
                <a:solidFill>
                  <a:srgbClr val="17365D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Логотип и наименование  вуза докладчика</a:t>
            </a:r>
            <a:endParaRPr lang="ru-RU" sz="1050" dirty="0">
              <a:solidFill>
                <a:srgbClr val="17365D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7" name="Подзаголовок 8"/>
          <p:cNvSpPr txBox="1">
            <a:spLocks/>
          </p:cNvSpPr>
          <p:nvPr/>
        </p:nvSpPr>
        <p:spPr>
          <a:xfrm>
            <a:off x="251520" y="260648"/>
            <a:ext cx="8280920" cy="9721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en-US" sz="1600" i="1" dirty="0" smtClean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  <a:t>XII </a:t>
            </a:r>
            <a:r>
              <a:rPr lang="ru-RU" sz="1600" i="1" dirty="0" smtClean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  <a:t>Всероссийская научно-практическая конференция</a:t>
            </a:r>
            <a:br>
              <a:rPr lang="ru-RU" sz="1600" i="1" dirty="0" smtClean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</a:br>
            <a:r>
              <a:rPr lang="ru-RU" sz="1600" i="1" dirty="0" smtClean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  <a:t>«Перспективные направления в области физической культуры, спорта и туризма»</a:t>
            </a:r>
          </a:p>
          <a:p>
            <a:pPr algn="l">
              <a:spcBef>
                <a:spcPts val="0"/>
              </a:spcBef>
            </a:pPr>
            <a:r>
              <a:rPr lang="ru-RU" sz="1600" i="1" dirty="0" smtClean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  <a:t>(г. Нижневартовск, 20 октября 2022 года)</a:t>
            </a:r>
            <a:endParaRPr lang="ru-RU" sz="1600" i="1" dirty="0">
              <a:solidFill>
                <a:schemeClr val="bg1"/>
              </a:solidFill>
              <a:latin typeface="Roboto" pitchFamily="2" charset="0"/>
              <a:ea typeface="Roboto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692696"/>
          </a:xfrm>
        </p:spPr>
        <p:txBody>
          <a:bodyPr>
            <a:normAutofit/>
          </a:bodyPr>
          <a:lstStyle/>
          <a:p>
            <a:endParaRPr lang="ru-RU" sz="2400" dirty="0">
              <a:solidFill>
                <a:schemeClr val="bg1">
                  <a:lumMod val="65000"/>
                </a:schemeClr>
              </a:solidFill>
              <a:latin typeface="Roboto Light" pitchFamily="2" charset="0"/>
              <a:ea typeface="Roboto Light" pitchFamily="2" charset="0"/>
            </a:endParaRPr>
          </a:p>
        </p:txBody>
      </p:sp>
      <p:sp>
        <p:nvSpPr>
          <p:cNvPr id="23" name="Содержимое 22"/>
          <p:cNvSpPr>
            <a:spLocks noGrp="1"/>
          </p:cNvSpPr>
          <p:nvPr>
            <p:ph sz="half" idx="1"/>
          </p:nvPr>
        </p:nvSpPr>
        <p:spPr>
          <a:xfrm>
            <a:off x="457200" y="1988840"/>
            <a:ext cx="4038600" cy="3733875"/>
          </a:xfrm>
        </p:spPr>
        <p:txBody>
          <a:bodyPr>
            <a:normAutofit/>
          </a:bodyPr>
          <a:lstStyle/>
          <a:p>
            <a:endParaRPr lang="ru-RU" sz="2000" dirty="0">
              <a:latin typeface="Roboto Light" pitchFamily="2" charset="0"/>
              <a:ea typeface="Roboto Light" pitchFamily="2" charset="0"/>
            </a:endParaRPr>
          </a:p>
        </p:txBody>
      </p:sp>
      <p:sp>
        <p:nvSpPr>
          <p:cNvPr id="24" name="Содержимое 23"/>
          <p:cNvSpPr>
            <a:spLocks noGrp="1"/>
          </p:cNvSpPr>
          <p:nvPr>
            <p:ph sz="half" idx="2"/>
          </p:nvPr>
        </p:nvSpPr>
        <p:spPr>
          <a:xfrm>
            <a:off x="4648200" y="1988840"/>
            <a:ext cx="4038600" cy="3733875"/>
          </a:xfrm>
        </p:spPr>
        <p:txBody>
          <a:bodyPr>
            <a:normAutofit/>
          </a:bodyPr>
          <a:lstStyle/>
          <a:p>
            <a:endParaRPr lang="ru-RU" sz="2000" dirty="0">
              <a:latin typeface="Roboto Light" pitchFamily="2" charset="0"/>
              <a:ea typeface="Roboto Light" pitchFamily="2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372200" y="6165304"/>
            <a:ext cx="2476897" cy="5715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dirty="0" smtClean="0">
                <a:solidFill>
                  <a:srgbClr val="17365D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Логотип и наименование  вуза докладчика</a:t>
            </a:r>
            <a:endParaRPr lang="ru-RU" sz="1050" dirty="0">
              <a:solidFill>
                <a:srgbClr val="17365D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>
              <a:latin typeface="Roboto Light" panose="02000000000000000000" pitchFamily="2" charset="0"/>
              <a:ea typeface="Roboto Light" panose="02000000000000000000" pitchFamily="2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>
              <a:latin typeface="Roboto Light" panose="02000000000000000000" pitchFamily="2" charset="0"/>
              <a:ea typeface="Roboto Light" panose="02000000000000000000" pitchFamily="2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372200" y="6165304"/>
            <a:ext cx="2476897" cy="5715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dirty="0" smtClean="0">
                <a:solidFill>
                  <a:srgbClr val="17365D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Логотип и наименование  вуза докладчика</a:t>
            </a:r>
            <a:endParaRPr lang="ru-RU" sz="1050" dirty="0">
              <a:solidFill>
                <a:srgbClr val="17365D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8938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715</TotalTime>
  <Words>19</Words>
  <Application>Microsoft Office PowerPoint</Application>
  <PresentationFormat>Экран (4:3)</PresentationFormat>
  <Paragraphs>5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Презентация PowerPoint</vt:lpstr>
    </vt:vector>
  </TitlesOfParts>
  <Company>RePack by SPecialiST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olya</dc:creator>
  <cp:lastModifiedBy>User</cp:lastModifiedBy>
  <cp:revision>73</cp:revision>
  <dcterms:created xsi:type="dcterms:W3CDTF">2017-06-19T16:10:24Z</dcterms:created>
  <dcterms:modified xsi:type="dcterms:W3CDTF">2022-06-09T10:24:28Z</dcterms:modified>
</cp:coreProperties>
</file>