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>
        <p:scale>
          <a:sx n="105" d="100"/>
          <a:sy n="105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8815-315C-45AF-875E-991841DD966D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936104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1512168"/>
          </a:xfrm>
        </p:spPr>
        <p:txBody>
          <a:bodyPr>
            <a:normAutofit/>
          </a:bodyPr>
          <a:lstStyle/>
          <a:p>
            <a:endParaRPr lang="ru-RU" sz="2500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Подзаголовок 8"/>
          <p:cNvSpPr txBox="1">
            <a:spLocks/>
          </p:cNvSpPr>
          <p:nvPr/>
        </p:nvSpPr>
        <p:spPr>
          <a:xfrm>
            <a:off x="251520" y="260648"/>
            <a:ext cx="8280920" cy="972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XII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Всероссийская научно-практическая конференция</a:t>
            </a:r>
            <a:b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«Перспективные направления в области физической культуры, спорта и туризма»</a:t>
            </a:r>
          </a:p>
          <a:p>
            <a:pPr algn="l">
              <a:spcBef>
                <a:spcPts val="0"/>
              </a:spcBef>
            </a:pP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(г. Нижневартовск, 20 октября 2022 года)</a:t>
            </a:r>
            <a:endParaRPr lang="ru-RU" sz="1600" i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92696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bg1">
                  <a:lumMod val="6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3733875"/>
          </a:xfrm>
        </p:spPr>
        <p:txBody>
          <a:bodyPr>
            <a:normAutofit/>
          </a:bodyPr>
          <a:lstStyle/>
          <a:p>
            <a:endParaRPr lang="ru-RU" sz="20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3733875"/>
          </a:xfrm>
        </p:spPr>
        <p:txBody>
          <a:bodyPr>
            <a:normAutofit/>
          </a:bodyPr>
          <a:lstStyle/>
          <a:p>
            <a:endParaRPr lang="ru-RU" sz="20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19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User</cp:lastModifiedBy>
  <cp:revision>73</cp:revision>
  <dcterms:created xsi:type="dcterms:W3CDTF">2017-06-19T16:10:24Z</dcterms:created>
  <dcterms:modified xsi:type="dcterms:W3CDTF">2022-06-09T10:24:28Z</dcterms:modified>
</cp:coreProperties>
</file>