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72" r:id="rId2"/>
    <p:sldId id="256" r:id="rId3"/>
    <p:sldId id="257" r:id="rId4"/>
    <p:sldId id="276" r:id="rId5"/>
    <p:sldId id="258" r:id="rId6"/>
    <p:sldId id="259" r:id="rId7"/>
    <p:sldId id="260" r:id="rId8"/>
    <p:sldId id="261" r:id="rId9"/>
    <p:sldId id="262" r:id="rId10"/>
    <p:sldId id="263" r:id="rId11"/>
    <p:sldId id="277" r:id="rId12"/>
    <p:sldId id="273" r:id="rId13"/>
    <p:sldId id="278" r:id="rId14"/>
    <p:sldId id="264" r:id="rId15"/>
    <p:sldId id="265" r:id="rId16"/>
    <p:sldId id="266" r:id="rId17"/>
    <p:sldId id="267" r:id="rId18"/>
    <p:sldId id="268" r:id="rId19"/>
    <p:sldId id="269" r:id="rId20"/>
    <p:sldId id="275" r:id="rId21"/>
    <p:sldId id="270" r:id="rId22"/>
    <p:sldId id="271" r:id="rId23"/>
    <p:sldId id="274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117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62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1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5793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10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885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331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959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661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4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60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72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2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775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381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55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12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90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035BDDF-1B6A-47B5-81EF-FFC5D3C7DB7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8C18E21-D62F-431D-A9F6-4248CAC96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14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Система туристских мероприятий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784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Особенности организации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походов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Пешеходный поход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Отличается доступностью, большими познавательными возможностями, отсутствием дорогостоящего оборудования и снаряжения.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Отличное средство оздоровления и общефизической подготовки.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Широко используется в работе как с подготовленными,</a:t>
            </a:r>
            <a:r>
              <a:rPr lang="ru-RU" b="0" i="0" u="none" strike="noStrike" baseline="-250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так и неподготовленными туристами — детьми, пожилыми людьми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.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330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Особенности организации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походов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100" i="1" dirty="0">
                <a:solidFill>
                  <a:prstClr val="black"/>
                </a:solidFill>
                <a:latin typeface="Times New Roman" panose="02020603050405020304" pitchFamily="18" charset="0"/>
              </a:rPr>
              <a:t>Горный поход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Характеризуется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наибольшей физической нагрузкой в условиях гор (как средних, так и высоких).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Необходим период акклиматизация — 7—10 дней.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Специфическое, непривычное воздействие на мышцы и связки нижних конечностей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Невозможен без специальной экипировки и владения техникой преодоления препятствий (техника</a:t>
            </a:r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альпинизма), страховки и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самостраховки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.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330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Особенности организации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походов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55209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</a:rPr>
              <a:t>Лыжный поход</a:t>
            </a:r>
          </a:p>
          <a:p>
            <a:pPr lvl="1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требует особого внимания к снаряжению и лыжному инвентарю. 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Целенаправленная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закалка организма участников и хорошая техника передвижения на лыжах, особенно – спуска и подъема в гору с грузом.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Большие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энергозатраты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и высокие требования к организации бивака.</a:t>
            </a:r>
          </a:p>
          <a:p>
            <a:pPr marR="0" lvl="0" rtl="0"/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Велосипедный поход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Высокая скорость передвижения и протяженность маршрутов. 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Запчасти и аптечка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Знание и выполнение "Правил дорожного движения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".</a:t>
            </a:r>
          </a:p>
          <a:p>
            <a:pPr lvl="1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Норма продвижения в день — 60—80 км, в горных условиях — 30—40 км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.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330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Особенности организации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походов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Водный </a:t>
            </a:r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Совершается преимущественно на байдарках, на плотах или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рафтах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(рафтинг).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Требуется предварительная подготовка участников гребли и плавания.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Защита от солнечных лучей и насекомых.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Конные походы, спелеологические экспедиции, комплексные путешествия</a:t>
            </a:r>
          </a:p>
        </p:txBody>
      </p:sp>
    </p:spTree>
    <p:extLst>
      <p:ext uri="{BB962C8B-B14F-4D97-AF65-F5344CB8AC3E}">
        <p14:creationId xmlns:p14="http://schemas.microsoft.com/office/powerpoint/2010/main" val="2755330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Типы маршрутов походов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Линейный — когда группа движется из точки А в точку Б, удаленные друг от друга.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Кольцевой — когда поход начинается и завершается в одной точке. 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Радиальный —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тургруппы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следуют к различным объектам с последующим возвратом к исходной точке (кратковременные походы или экскурсии с турбазы, лагерей и т.д.).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Звездный — когда группы начинают движение из различных точек, а завершают в одной (точка сбора).</a:t>
            </a:r>
          </a:p>
        </p:txBody>
      </p:sp>
    </p:spTree>
    <p:extLst>
      <p:ext uri="{BB962C8B-B14F-4D97-AF65-F5344CB8AC3E}">
        <p14:creationId xmlns:p14="http://schemas.microsoft.com/office/powerpoint/2010/main" val="652748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2. Задачи и содержание турслетов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1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Туристский слет – комплексное туристское мероприятие, включающее разнообразные туристские соревнования, творческие конкурсы, общественно полезные акции.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целевой направленности 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учебно-спортивные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военно-патриотические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культурно-оздоровительные слеты.</a:t>
            </a:r>
          </a:p>
        </p:txBody>
      </p:sp>
    </p:spTree>
    <p:extLst>
      <p:ext uri="{BB962C8B-B14F-4D97-AF65-F5344CB8AC3E}">
        <p14:creationId xmlns:p14="http://schemas.microsoft.com/office/powerpoint/2010/main" val="2203219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Учебно-спортивные слеты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Цели: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подготовка туристов или тургрупп к туристским соревнованиям, спортивным походам.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обучение основным техническим элементам (передвижение, ориентирование, преодоление препятствий, страховка и самостраховка, оказание первой помощи и т.д.)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развитие физических качеств участников и психологической совместимости в группе.</a:t>
            </a:r>
          </a:p>
        </p:txBody>
      </p:sp>
    </p:spTree>
    <p:extLst>
      <p:ext uri="{BB962C8B-B14F-4D97-AF65-F5344CB8AC3E}">
        <p14:creationId xmlns:p14="http://schemas.microsoft.com/office/powerpoint/2010/main" val="1167282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1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Военно-патриотические слеты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Цели: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формирование у юношей и девушек идейной, физической и морально-волевой готовности к воинской службе;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развитие военно-прикладных навыков (стрельба, приемы борьбы и самозащиты, преодоление препятствий, ориентирование по карте и на местности);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ознакомление с воинским бытом, развитие навыков по самообслуживанию (приготовление пищи в походных условиях, несение дежурства, уборка).</a:t>
            </a:r>
          </a:p>
        </p:txBody>
      </p:sp>
    </p:spTree>
    <p:extLst>
      <p:ext uri="{BB962C8B-B14F-4D97-AF65-F5344CB8AC3E}">
        <p14:creationId xmlns:p14="http://schemas.microsoft.com/office/powerpoint/2010/main" val="3853535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Культурно-оздоровительные слеты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Цель: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организация культурно-оздоровительного досуга на свежем воздухе различных групп населения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Включают творческие конкурсы на лучшую туристскую газету, отчет о походе, туристскую или патриотическую песню и т.д. </a:t>
            </a:r>
          </a:p>
        </p:txBody>
      </p:sp>
    </p:spTree>
    <p:extLst>
      <p:ext uri="{BB962C8B-B14F-4D97-AF65-F5344CB8AC3E}">
        <p14:creationId xmlns:p14="http://schemas.microsoft.com/office/powerpoint/2010/main" val="300588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3. Туристские соревнования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R="0" lvl="0" rtl="0"/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Туристские соревнования включают </a:t>
            </a:r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туристско-прикладные </a:t>
            </a:r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многоборья (соревнования по технике горно-пешеходного, лыжного, водного и велосипедного туризма), соревнования по ориентированию на местности.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Соревнования по туристско-прикладным многоборьям заключаются в преодолении дистанции, требующем овладения всеми компонентами туристской техники: передвижения, обеспечения безопасности, ориентирования, разбивки бивака, выполнения спасательных работ (включающих поисковые работы, оказание доврачебной помощи, транспортировку пострадавшего), а также решения комплекса тактических задач в этих компонентах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.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751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Система туристских мероприятий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Система туристских мероприятий – совокупность всех форм туристских походов; слетов, спортивно-туристских соревнований и связанных с ними видов деятельности (организационной, методической, педагогической, финансово-хозяйственной и т.д.)</a:t>
            </a:r>
          </a:p>
        </p:txBody>
      </p:sp>
    </p:spTree>
    <p:extLst>
      <p:ext uri="{BB962C8B-B14F-4D97-AF65-F5344CB8AC3E}">
        <p14:creationId xmlns:p14="http://schemas.microsoft.com/office/powerpoint/2010/main" val="2347179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3. Туристские соревнования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Виды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соревнований по ориентированию на местности проводятся в двух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формах</a:t>
            </a:r>
            <a:endParaRPr lang="en-US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как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соревнования по спортивному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ориентированию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: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индивидуальные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или командные в заданном направлении, на маркированной трассе, по выбору – по спортивным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картам</a:t>
            </a:r>
            <a:endParaRPr lang="en-US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как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соревнования по технике туристского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ориентирования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: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по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спортивным картам и по специально подготовленным туристским картосхемам или на "азимутальном маршруте", т.е. без карты — по заданным расстояниям </a:t>
            </a:r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и </a:t>
            </a:r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направлениям.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751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Типология соревнований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масштабам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районные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городские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республиканские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международные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системам зачета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личные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командные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лично-командные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целевому назначению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основные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отборочные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показательные</a:t>
            </a:r>
          </a:p>
        </p:txBody>
      </p:sp>
    </p:spTree>
    <p:extLst>
      <p:ext uri="{BB962C8B-B14F-4D97-AF65-F5344CB8AC3E}">
        <p14:creationId xmlns:p14="http://schemas.microsoft.com/office/powerpoint/2010/main" val="29293282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Системы проведения соревнований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Прямая система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все участники одновременно или последовательно стартуют, а результаты измеряются метрическими единицами или баллами.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Применяются в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туристко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-прикладных многоборьях, кроссах, лыжных гонках, плавании и т.д.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Круговая система 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последовательная встреча каждого участника или команды со всеми остальными.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Турнирная таблица, в которую вносятся результаты каждой игры и количество начисляемых очков (победа — 2, ничья — 1, проигрыш — 0 очков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).</a:t>
            </a:r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441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Системы проведения соревнований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Недостаток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круговой системы — ограниченность числа участников и продолжительность проведения таких соревнований.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Система с выбыванием (кубковая система)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все участники разбиваются по парам в процессе жеребьевки (или по рейтингу).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Сильнейшие встречаются друг с другом.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Недостаток системы с выбыванием — возможность случайных результатов, когда объективно более сильная команда или спортсмен проигрывает более слабому и выбывает из соревнований.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Для преодоления недостатков круговой и кубковой систем используются комбинированные системы проведения соревнований (круговая + на выбывание). </a:t>
            </a:r>
          </a:p>
        </p:txBody>
      </p:sp>
    </p:spTree>
    <p:extLst>
      <p:ext uri="{BB962C8B-B14F-4D97-AF65-F5344CB8AC3E}">
        <p14:creationId xmlns:p14="http://schemas.microsoft.com/office/powerpoint/2010/main" val="1220441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Туристские мероприятия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178548"/>
          </a:xfrm>
        </p:spPr>
        <p:txBody>
          <a:bodyPr>
            <a:normAutofit lnSpcReduction="10000"/>
          </a:bodyPr>
          <a:lstStyle/>
          <a:p>
            <a:pPr marR="0" lvl="0" rtl="0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А.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Туристские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походы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Б. Туристские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слеты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В. Туристские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соревнования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Формы походов</a:t>
            </a:r>
          </a:p>
          <a:p>
            <a:pPr marR="0" lvl="1" rtl="0"/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категорийные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и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некатегорийные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способу передвижения (виды туризма)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Формы слетов: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учебно-спортивные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военно-патриотические</a:t>
            </a:r>
            <a:endParaRPr lang="en-US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lvl="1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культурно-оздоровительные</a:t>
            </a:r>
          </a:p>
          <a:p>
            <a:pPr marR="0" lvl="1" rtl="0"/>
            <a:endParaRPr lang="ru-RU" b="0" i="0" u="none" strike="noStrike" baseline="0" dirty="0" smtClean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34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Туристские мероприятия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Формы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соревнований: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туристско-прикладного многоборья (соревнования по технике туризма);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технике лыжного туризма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технике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горнопешеходного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туризма: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технике велосипедного туризма;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технике водного туризма;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технике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спелеотуризма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технике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спасапельных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работ;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соревнования по ориентированию на местности</a:t>
            </a:r>
          </a:p>
        </p:txBody>
      </p:sp>
    </p:spTree>
    <p:extLst>
      <p:ext uri="{BB962C8B-B14F-4D97-AF65-F5344CB8AC3E}">
        <p14:creationId xmlns:p14="http://schemas.microsoft.com/office/powerpoint/2010/main" val="1113734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1. Формы и особенности туристских походов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Походы – наиболее распространенные туристские мероприятия.</a:t>
            </a:r>
          </a:p>
          <a:p>
            <a:pPr marR="0" lvl="0" rtl="0"/>
            <a:r>
              <a:rPr lang="ru-RU" b="0" i="1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Походы – организованное передвижение туристов или тургрупп по заранее намеченному маршруту с решением определенных познавательных, воспитательных, оздоровительных и других задач.</a:t>
            </a:r>
          </a:p>
        </p:txBody>
      </p:sp>
    </p:spTree>
    <p:extLst>
      <p:ext uri="{BB962C8B-B14F-4D97-AF65-F5344CB8AC3E}">
        <p14:creationId xmlns:p14="http://schemas.microsoft.com/office/powerpoint/2010/main" val="3261203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Типологизация турпоходов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Разделение походов на категорийные и некатегорийные.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 основе деления походов по категориям сложности – три признака: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продолжительность похода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протяженность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техническая сложность маршрута.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Первых два параметра (по классификационному минимуму) установлены </a:t>
            </a:r>
            <a:r>
              <a:rPr lang="ru-RU" b="0" i="1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разр</a:t>
            </a:r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ядными требованиями.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Третий устанавливается методом экспертных оценок, учитывающих количество и техническую сложность естественных препятствий (метод аналогий).</a:t>
            </a:r>
          </a:p>
        </p:txBody>
      </p:sp>
    </p:spTree>
    <p:extLst>
      <p:ext uri="{BB962C8B-B14F-4D97-AF65-F5344CB8AC3E}">
        <p14:creationId xmlns:p14="http://schemas.microsoft.com/office/powerpoint/2010/main" val="536807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Нормативы категорийных походов и путешествий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02021337"/>
              </p:ext>
            </p:extLst>
          </p:nvPr>
        </p:nvGraphicFramePr>
        <p:xfrm>
          <a:off x="685801" y="2498443"/>
          <a:ext cx="10181215" cy="2579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96822"/>
                <a:gridCol w="826526"/>
                <a:gridCol w="826526"/>
                <a:gridCol w="826526"/>
                <a:gridCol w="811804"/>
                <a:gridCol w="826526"/>
                <a:gridCol w="866485"/>
              </a:tblGrid>
              <a:tr h="298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показатели </a:t>
                      </a:r>
                      <a:r>
                        <a:rPr lang="ru-RU" sz="2000" spc="-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категорийных</a:t>
                      </a: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походов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II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III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Продолжительность (не менее), дни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Протяженность, км: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182880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пешеходный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176530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лыжный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176530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горный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179705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водный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cap="sm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cap="sm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201295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велосипедный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cap="sm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939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 Беларуси возможно проведение походов лишь I и II категорий сложности.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Высшая категория сложности присваивается походам по наиболее сложным районам Приполярного и Полярного Урала, Кольского полуострова, среднегорным районам Сибири, высокогорным районам Кавказа и Средней Азии.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Категории сложности спортивных туристских маршрутов определяются в соответствии с "Перечнем классифицированных туристских маршрутов".</a:t>
            </a:r>
          </a:p>
        </p:txBody>
      </p:sp>
    </p:spTree>
    <p:extLst>
      <p:ext uri="{BB962C8B-B14F-4D97-AF65-F5344CB8AC3E}">
        <p14:creationId xmlns:p14="http://schemas.microsoft.com/office/powerpoint/2010/main" val="491234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Некатегорийные походы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 продолжительности разделяются на: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походы выходного дня (продолжительность – 1–3 дня)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многодневные некатегорийные походы (3–5 дней)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Не регламентированы протяженностью маршрута или степенью сложности, предоставляют организаторам полную свободу в выборе маршрута, графика движения, не требуют дорогостоящего оборудования и снаряжения.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Широко используются в практике спортивно-оздоровительной работы с детьми, молодежью и зрелыми людьми, не имеющими туристского опыта, высокого уровня физической и технической подготовленности.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01235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ООПТ</Template>
  <TotalTime>11</TotalTime>
  <Words>1193</Words>
  <Application>Microsoft Office PowerPoint</Application>
  <PresentationFormat>Широкоэкранный</PresentationFormat>
  <Paragraphs>188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Impact</vt:lpstr>
      <vt:lpstr>Times New Roman</vt:lpstr>
      <vt:lpstr>Главное мероприятие</vt:lpstr>
      <vt:lpstr>Система туристских мероприятий</vt:lpstr>
      <vt:lpstr>Система туристских мероприятий</vt:lpstr>
      <vt:lpstr>Туристские мероприятия</vt:lpstr>
      <vt:lpstr>Туристские мероприятия</vt:lpstr>
      <vt:lpstr>1. Формы и особенности туристских походов</vt:lpstr>
      <vt:lpstr>Типологизация турпоходов</vt:lpstr>
      <vt:lpstr>Нормативы категорийных походов и путешествий</vt:lpstr>
      <vt:lpstr>Презентация PowerPoint</vt:lpstr>
      <vt:lpstr>Некатегорийные походы</vt:lpstr>
      <vt:lpstr>Особенности организации походов</vt:lpstr>
      <vt:lpstr>Особенности организации походов</vt:lpstr>
      <vt:lpstr>Особенности организации походов</vt:lpstr>
      <vt:lpstr>Особенности организации походов</vt:lpstr>
      <vt:lpstr>Типы маршрутов походов</vt:lpstr>
      <vt:lpstr>2. Задачи и содержание турслетов</vt:lpstr>
      <vt:lpstr>Учебно-спортивные слеты</vt:lpstr>
      <vt:lpstr>Военно-патриотические слеты</vt:lpstr>
      <vt:lpstr>Культурно-оздоровительные слеты</vt:lpstr>
      <vt:lpstr>3. Туристские соревнования</vt:lpstr>
      <vt:lpstr>3. Туристские соревнования</vt:lpstr>
      <vt:lpstr>Типология соревнований</vt:lpstr>
      <vt:lpstr>Системы проведения соревнований</vt:lpstr>
      <vt:lpstr>Системы проведения соревнований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туристских мероприятий</dc:title>
  <dc:creator>Valery Maroz</dc:creator>
  <cp:lastModifiedBy>Valery Maroz</cp:lastModifiedBy>
  <cp:revision>2</cp:revision>
  <dcterms:created xsi:type="dcterms:W3CDTF">2016-10-14T04:15:55Z</dcterms:created>
  <dcterms:modified xsi:type="dcterms:W3CDTF">2016-10-14T04:27:16Z</dcterms:modified>
</cp:coreProperties>
</file>