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9" r:id="rId2"/>
    <p:sldId id="280" r:id="rId3"/>
    <p:sldId id="281" r:id="rId4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09A0213-2DB9-4235-A71D-5D5BAFC347F6}">
          <p14:sldIdLst>
            <p14:sldId id="26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5CD19FF4-5AC2-415F-B7A8-E04B722B60CF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4932FB7C-419D-48AB-9834-A9BA45993A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64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F82E-4D1D-44C4-BE01-9FAFCBE77152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7FCE-9387-4C94-A443-BAC8F8C7C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07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F82E-4D1D-44C4-BE01-9FAFCBE77152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7FCE-9387-4C94-A443-BAC8F8C7C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06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F82E-4D1D-44C4-BE01-9FAFCBE77152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7FCE-9387-4C94-A443-BAC8F8C7C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83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F82E-4D1D-44C4-BE01-9FAFCBE77152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7FCE-9387-4C94-A443-BAC8F8C7C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37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F82E-4D1D-44C4-BE01-9FAFCBE77152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7FCE-9387-4C94-A443-BAC8F8C7C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60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F82E-4D1D-44C4-BE01-9FAFCBE77152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7FCE-9387-4C94-A443-BAC8F8C7C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9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F82E-4D1D-44C4-BE01-9FAFCBE77152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7FCE-9387-4C94-A443-BAC8F8C7C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80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F82E-4D1D-44C4-BE01-9FAFCBE77152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7FCE-9387-4C94-A443-BAC8F8C7C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65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F82E-4D1D-44C4-BE01-9FAFCBE77152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7FCE-9387-4C94-A443-BAC8F8C7C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88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F82E-4D1D-44C4-BE01-9FAFCBE77152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7FCE-9387-4C94-A443-BAC8F8C7C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66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2F82E-4D1D-44C4-BE01-9FAFCBE77152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D7FCE-9387-4C94-A443-BAC8F8C7C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7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2F82E-4D1D-44C4-BE01-9FAFCBE77152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D7FCE-9387-4C94-A443-BAC8F8C7C1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46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916832"/>
            <a:ext cx="8028384" cy="1919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П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ереход с СТБ 18001-2009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на </a:t>
            </a: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версию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СТБ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ISO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45001-2020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5301208"/>
            <a:ext cx="2287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167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24744"/>
            <a:ext cx="8856984" cy="366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Организация перехода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БрГУ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 </a:t>
            </a: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на версию СТБ </a:t>
            </a:r>
            <a:r>
              <a:rPr lang="en-US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ISO 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briola" pitchFamily="82" charset="0"/>
                <a:ea typeface="Calibri"/>
                <a:cs typeface="Times New Roman"/>
              </a:rPr>
              <a:t>45001-2020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briola" pitchFamily="82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 Издание приказа о внедрении новой верси</a:t>
            </a:r>
            <a:r>
              <a:rPr lang="ru-RU" sz="2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и</a:t>
            </a:r>
            <a:r>
              <a:rPr lang="ru-RU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 СТБ 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ISO </a:t>
            </a:r>
            <a:r>
              <a:rPr lang="ru-RU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45001-2020: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создание рабочей группы; 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разработка плана перехода на версию СТБ 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ISO </a:t>
            </a:r>
            <a:r>
              <a:rPr lang="ru-RU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45001-2020;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-    </a:t>
            </a:r>
            <a:r>
              <a:rPr lang="ru-RU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реализация </a:t>
            </a:r>
            <a:r>
              <a:rPr lang="ru-RU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запланированных мероприятий</a:t>
            </a:r>
            <a:endParaRPr lang="ru-RU" sz="24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5301208"/>
            <a:ext cx="2287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08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8520" y="836712"/>
            <a:ext cx="9361040" cy="1202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План перехода с СТБ </a:t>
            </a:r>
            <a:r>
              <a:rPr lang="en-U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ISO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18001-2009 на СТБ </a:t>
            </a:r>
            <a:r>
              <a:rPr lang="en-U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ISO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45001-2020, </a:t>
            </a:r>
            <a:endParaRPr lang="ru-RU" sz="1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соответствии с требованиями СТБ </a:t>
            </a:r>
            <a:r>
              <a:rPr lang="en-U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ISO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45001-2020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«Система менеджмента здоровья и безопасности труда при профессиональной деятельности. </a:t>
            </a:r>
            <a:endParaRPr lang="ru-RU" sz="1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Требования 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руководство по применению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</a:t>
            </a: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5301208"/>
            <a:ext cx="2287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900904"/>
              </p:ext>
            </p:extLst>
          </p:nvPr>
        </p:nvGraphicFramePr>
        <p:xfrm>
          <a:off x="395536" y="2060848"/>
          <a:ext cx="8496944" cy="4460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4969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мероприятия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Arial"/>
                        </a:rPr>
                        <a:t>Обеспечить наличие в УО «Брестском государственном университете имени А.С. Пушкина» официально изданного экземпляра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СТБ ISO 45001-2020.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Arial"/>
                        </a:rPr>
                        <a:t>Издать приказ о пересмотре действующей системы управления охраной труда (далее – СУОТ) на соответствие ее требованиям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Arial"/>
                        </a:rPr>
                        <a:t>СТБ ISO 45001-2020.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Arial"/>
                        </a:rPr>
                        <a:t>Обучение сотрудников бюро охраны труда и пожарной безопасности.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Arial"/>
                        </a:rPr>
                        <a:t>Разработка и утверждение необходимой документации в соответствии с требованиями стандарта СТБ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Arial"/>
                        </a:rPr>
                        <a:t>ISO 45001-2020.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Arial"/>
                        </a:rPr>
                        <a:t>Проведение внутренних аудитов в структурных подразделениях в  УО «Брестском государственном университете имени А.С. Пушкина» с учетом требований стандарта СТБ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Arial"/>
                        </a:rPr>
                        <a:t>ISO 45001-2020.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Arial"/>
                        </a:rPr>
                        <a:t>Информирование сотрудников университета о переходе УО «Брестский государственный университет имени А.С. Пушкина» на требования стандарта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Arial"/>
                        </a:rPr>
                        <a:t>СТБ ISO 45001-2020</a:t>
                      </a:r>
                      <a:r>
                        <a:rPr lang="ru-RU" sz="1600" i="1" dirty="0" smtClean="0">
                          <a:latin typeface="Times New Roman"/>
                          <a:ea typeface="Calibri"/>
                          <a:cs typeface="Arial"/>
                        </a:rPr>
                        <a:t> 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Arial"/>
                        </a:rPr>
                        <a:t>Проведение анализа СУОТ со стороны руководства на соответствие требованиям стандарта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Arial"/>
                        </a:rPr>
                        <a:t>СТБ ISO 45001-2020.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74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3451</TotalTime>
  <Words>210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Gabriola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Андреевич</dc:creator>
  <cp:lastModifiedBy>Антон Антон</cp:lastModifiedBy>
  <cp:revision>202</cp:revision>
  <cp:lastPrinted>2017-01-23T14:24:30Z</cp:lastPrinted>
  <dcterms:created xsi:type="dcterms:W3CDTF">2011-03-08T13:35:46Z</dcterms:created>
  <dcterms:modified xsi:type="dcterms:W3CDTF">2021-10-11T07:48:05Z</dcterms:modified>
</cp:coreProperties>
</file>