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E94FD-C51C-46EE-8FD3-5F4A0EC10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2530CC-3869-491E-8EDC-3BC327D65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BB8496-B88A-4EE7-B0C8-E15BACBB8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B1A3AE-C3B2-4928-A9CD-779B6F8C1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A5F211-93B2-4D09-8504-68B4064E2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42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D12B3-7987-49AD-943E-81CF13F6B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1F2D31-442D-4925-943B-FCB2456E4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0EDAFA-7149-4049-B5C5-BA9FC6BF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AB5BE5-6845-4C2E-B6D0-BDC857C8C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08DA93-62A4-442D-ABF2-06692D1DB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49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D4D167-7609-441A-AD5B-673729A378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EEAA85-9268-4102-9D8A-4B3615923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FEAEC0-4077-4F2A-82ED-B75FCC306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157CC2-4D8D-4941-AFA6-746EF743D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2D80E2-DC04-4C99-BA98-361352134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9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2EF08-E797-4E79-B20D-2F7369DC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344063-EF31-4BF8-A9DD-0FB3BB537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BA8C68-2BCA-4EE7-A94F-CD0E90540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A6E40C-560A-46FA-99FD-91394F60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067589-9220-4569-A9A2-102923B9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E87AE-8805-4BAC-A472-6545D018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2585B2-2BC9-492F-BD5F-19554BE96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B2C3E7-096F-48C2-9869-3463FCD4D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9D3734-0542-4F01-86A0-5913E0816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A5E1F-C800-4E07-ADEC-925C8E52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241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67533-9ABB-4942-B147-C48D7FE32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6D9EF4-D1FA-478A-895A-10187099E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2C41E5-99A1-4A71-B3C9-9C744C1EA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A3953E-DA0F-443F-9967-6EA76BDF7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3FBB49-4A33-439B-841F-D939A5EB8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F1080F-4B01-4886-9C8C-E448606A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0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DF241-2352-4C54-B9DA-49111FDEF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5D547C-21E4-4DAB-B6F7-9EB41AAFF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A90233-0632-468F-A498-82AED52F6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20F5555-5B2E-4E9E-800E-A1C848D83F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DE69AC-2422-493A-9D49-CC618D5457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7FBBDC-3325-4808-BF2A-2E41EAD30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F17DDC-C50D-45DA-A311-8BC90BAE5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D8A6A5-780C-4819-960A-DCFE66F79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22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B8EDC9-8F65-4F61-A9A2-5C006D7C7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2720E0-61A6-4D54-83C5-6C53552A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2D522-F4F5-4E2A-AF1E-935E8702E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5A353E-A43F-4407-B0FA-D7AB7934F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7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D5555F-7700-49FF-8AB2-15FFC722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2E7CE9-51D0-41BB-B53C-DEE3BD7B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5D45CED-177E-4984-A8C4-E71ADC3A5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1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A8C83C-0EDA-41B7-8C2D-D8968659E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A89092-7224-4596-9EAA-1A8220C55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5FF704-E0D5-4536-B4C3-12199D412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54C774-6F38-46E6-879E-69DCE019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12D7EA-00C0-42D3-84F9-3E04023BE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696395-DA4B-4869-9358-D03D1C77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6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2A6F7-5454-4DAD-9F0B-F4BA8F8A9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3001C8-F0F3-43DB-9A4A-415313AB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3F21B4-E310-447F-A566-D246E2087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251F8F-7DFD-4041-9397-47018DFA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50F4BA-B84C-4846-ABF3-709E90239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A2F3DD-6518-47A2-9823-2F673D7DD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0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67D72-EE4E-4FAF-AB18-AE5D9C250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781739-4D52-4AB2-8F3B-FA4C024BC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0B629B-3A73-4973-8E7E-8E5BEA20F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7E543-9C81-4F88-B6ED-4EA2F7DFC67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9C688B-7203-4DC8-B13F-5BCB00606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7A3D10-CFA4-4C46-B0F1-C326F616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2FFB8-9ACD-4B52-9A09-ADFFDCB7B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96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18674-5A2A-4741-8C12-DD0032E021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Почвенная экология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070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2B85ED1-CCAF-4C3E-9E10-9E970066F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7791"/>
            <a:ext cx="10515600" cy="53891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3600" dirty="0"/>
              <a:t>К основным источникам загрязнения почв относят:</a:t>
            </a:r>
          </a:p>
          <a:p>
            <a:pPr marL="0" indent="0" algn="just">
              <a:buNone/>
            </a:pPr>
            <a:r>
              <a:rPr lang="ru-RU" sz="3600" dirty="0"/>
              <a:t>– функционирование коммунально-бытовых предприятий и жилых домов – основная проблема современного мира – это бытовой мусор. В числе отходов находятся остатки от пищевых продуктов, стройматериалы и другие элементы. Весь мусор сосредотачивается на свалках, после чего во многих случаях сжигается, что приводит к засорению больших площадей и попаданию вредных и ядовитых веществ в почву.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46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B16D65-53B1-4AAF-8F5F-790168F50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2708"/>
            <a:ext cx="10515600" cy="561425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– функционирование промышленных предприятий – в результате деятельности любой компании образуется большое количество отходов. Это могут быть токсичные вещества, которые оказывают губительное влияние не только на почву, но и на живые существа. </a:t>
            </a:r>
          </a:p>
          <a:p>
            <a:pPr marL="0" indent="0" algn="just">
              <a:buNone/>
            </a:pPr>
            <a:r>
              <a:rPr lang="ru-RU" sz="3200" dirty="0"/>
              <a:t>Многие металлургические предприятия сбрасывают соли тяжелых металлов, цианиды, соединения мышьяка, бериллий, ртуть, свинец и другие опасные элементы, которые могут накапливаться как в грунте, так и в организмах людей и животных. Ключевой проблемой современности является загрязнение нефтью и нефтепродуктами.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81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DA97209-E683-444E-8531-13470D972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2708"/>
            <a:ext cx="10515600" cy="5614255"/>
          </a:xfrm>
        </p:spPr>
        <p:txBody>
          <a:bodyPr/>
          <a:lstStyle/>
          <a:p>
            <a:pPr marL="0" indent="0" algn="just">
              <a:buNone/>
            </a:pP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– транспорт – при передвижении на автомобиле в воздух выбрасываются такие опасные вещества, как азот, свинец, углеводород. С увеличением количества транспорта растет уровень загрязнения окружающей среды, в том числе и почвы, так как все элементы попадают в грунт. Происходит ускорение процесса эрозии, что влияет на плодородие земли (чтобы восстановить данную особенность необходимо сто лет). Помимо этого, строительство дорог ведет к уменьшению общей площади почв.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44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9D2C5D-8ADA-4ABC-A417-9C4E9D7B5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61182"/>
            <a:ext cx="10515600" cy="5515781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– ведение сельского хозяйства – в процессе выращивания продуктов фермеры используют ядохимикаты, минеральные удобрения, пестициды, другие средства, содержащие ртуть и тяжелые металлы. Процесс эрозии почв увеличивается из-за выпахивания земель, что ведет к их опустыниванию. Засолению грунта способствует регулярное орошение.</a:t>
            </a:r>
          </a:p>
          <a:p>
            <a:pPr marL="0" indent="0" algn="just">
              <a:buNone/>
            </a:pPr>
            <a:r>
              <a:rPr lang="ru-RU" sz="3200" dirty="0"/>
              <a:t>– захоронение радиоактивных отходов – в почву складируются радиоактивные отходы, выгружаемые из реакторов атомных станций.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576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19C1CF5-B1E4-4D12-84D3-A3255E0B5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3046"/>
            <a:ext cx="10515600" cy="554391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3200" dirty="0"/>
              <a:t>Чтобы спасти «здоровье» нашей планеты необходимо внедрить определенные мероприятия:</a:t>
            </a:r>
          </a:p>
          <a:p>
            <a:pPr marL="0" indent="0" algn="just">
              <a:buNone/>
            </a:pPr>
            <a:r>
              <a:rPr lang="ru-RU" sz="3200" dirty="0"/>
              <a:t>– минимизировать обработку почвы;</a:t>
            </a:r>
          </a:p>
          <a:p>
            <a:pPr marL="0" indent="0" algn="just">
              <a:buNone/>
            </a:pPr>
            <a:r>
              <a:rPr lang="ru-RU" sz="3200" dirty="0"/>
              <a:t>– чередовать высаживаемые культуры;</a:t>
            </a:r>
          </a:p>
          <a:p>
            <a:pPr marL="0" indent="0" algn="just">
              <a:buNone/>
            </a:pPr>
            <a:r>
              <a:rPr lang="ru-RU" sz="3200" dirty="0"/>
              <a:t>– закреплять грунт с помощью корневой системы растительности, формировать замкнутый растительный покров;</a:t>
            </a:r>
          </a:p>
          <a:p>
            <a:pPr marL="0" indent="0" algn="just">
              <a:buNone/>
            </a:pPr>
            <a:r>
              <a:rPr lang="ru-RU" sz="3200" dirty="0"/>
              <a:t>– высаживать защитные лесополосы;</a:t>
            </a:r>
          </a:p>
          <a:p>
            <a:pPr marL="0" indent="0" algn="just">
              <a:buNone/>
            </a:pPr>
            <a:r>
              <a:rPr lang="ru-RU" sz="3200" dirty="0"/>
              <a:t>– осуществлять осушительные работы с целью снижения уровня грунтовых вод.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99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F9E8B6-8AB6-4F01-9A9C-AE407B187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7114"/>
            <a:ext cx="10515600" cy="5529849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До недавнего времени все проблемы и вопросы, относящиеся к экологии почв, были размыты в рамках разделов почвоведения - генезиса и географии почв. </a:t>
            </a:r>
          </a:p>
          <a:p>
            <a:pPr marL="0" indent="0" algn="just">
              <a:buNone/>
            </a:pPr>
            <a:r>
              <a:rPr lang="ru-RU" sz="3600" dirty="0"/>
              <a:t>Некоторые ученые считают некорректным словосочетание экология почв, поскольку экология в классическом первоначальном смысле - это наука о взаимоотношениях организма со средой их обитания, и почва, по их мнению, выступает именно в роли последней.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870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26C01D-B535-4C2F-B842-0C555E09A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/>
              <a:t>Экология почв как самостоятельная теоретическая наука в настоящее время находится в стадии становления, хотя истоки ее можно отнести к концу XIX - началу XX века.</a:t>
            </a:r>
          </a:p>
          <a:p>
            <a:pPr marL="0" indent="0">
              <a:buNone/>
            </a:pPr>
            <a:r>
              <a:rPr lang="ru-RU" sz="3600" dirty="0"/>
              <a:t>Экология почв, как и другие науки об экосистемах, должна заниматься вещественно-энергетическим обменом внутри почвы и с окружающей ее средой, выявлять общие закономерности этого обмена и устанавливать законы функционирования почв. </a:t>
            </a:r>
          </a:p>
        </p:txBody>
      </p:sp>
    </p:spTree>
    <p:extLst>
      <p:ext uri="{BB962C8B-B14F-4D97-AF65-F5344CB8AC3E}">
        <p14:creationId xmlns:p14="http://schemas.microsoft.com/office/powerpoint/2010/main" val="2837258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D71B539-2AF6-43B0-9F85-57FC730E2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8129"/>
            <a:ext cx="10515600" cy="53188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3200" dirty="0"/>
              <a:t>Наука экология почв находится еще в стадии становления. Она, естественно, должна быть выделена в отдельный раздел биосферного класса наук. Объектом ее должна быть почва как экологическая система, а предметом - законы ее структурно-функциональной организации, закономерности и связи с окружающей ее средой, заключающиеся в обмене веществом и энергией. 	В целом она должна основываться на естественноисторическом подходе В. В. Докучаева, который предсказал необходимость развития таких аспектов роли почвы в биосфере и предвосхитил ее появление.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979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128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Почвенная экология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Григорий Дорунов</dc:creator>
  <cp:lastModifiedBy>Григорий Дорунов</cp:lastModifiedBy>
  <cp:revision>5</cp:revision>
  <dcterms:created xsi:type="dcterms:W3CDTF">2020-04-22T12:23:46Z</dcterms:created>
  <dcterms:modified xsi:type="dcterms:W3CDTF">2020-04-22T12:31:20Z</dcterms:modified>
</cp:coreProperties>
</file>