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447167E-7A8E-4751-BEE6-4A5879FA5312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  <p14:section name="Раздел без заголовка" id="{B029FC05-41C8-4286-BAF3-C8EE50DCF1E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71A36-C498-4ACF-9A86-B872E94E32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7CF0BD-5598-433D-92D7-7C977DD94B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CB5DC5-CFAA-4DDD-BC15-39282E81C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CB711A-E34F-45CC-8C17-FE1A7E78F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0D857E-BF73-4A03-8FE0-D287AC35B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48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CB429-282F-48FB-8948-DEEDD4F5F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7DDC5F-4CF2-44A7-9960-E2B66F979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86644C-1347-4309-9D23-9423E7A46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43258B-35E0-4826-9625-200BCA05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9F3B6B-A5AC-4F40-9046-BF08504DC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505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3E261B8-3E15-48C3-94C1-8CF4163E86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783300-CF24-4948-811F-F5242A98CA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37F31E-8157-45D6-8874-90D2941FE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A9861A-1CAA-4392-9FB3-A6429ACA0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0EA889-0A5D-44C4-908F-D58D2BE99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468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D4941-8198-4099-B5C5-9362158D5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819856-0846-470D-8BE6-4652CCFB1F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5AECE6-E9EE-4B6F-96A9-FE82C037B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E1B9B-CBA3-4353-979B-FBB8B8A8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03F1A4-0556-468C-AD30-105C08B48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9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65C96-2B09-4596-90BF-E93A08D65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11688A-2435-455B-B7BA-18CF7DA98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B64923-5166-44FE-B829-0A177C834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017F56-87DE-4C9A-A609-EA49DAA57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2E402D-6375-4104-BEA0-369D56EA0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49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9C8ED-AE68-4A73-8A86-87B0DD675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B48C0E-C787-4622-A916-8C69E2BFF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1483E3-6CA4-4617-9B1F-09E943D57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15A603-BF07-4372-9600-08165410F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D2AEB4-1384-4AF1-985F-69BB31C0D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F78298-DF63-452C-BAF6-68EB97C8B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4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FBAAFA-84B3-4C53-B32D-70DAE3446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6171EE-FDA0-49D6-B900-42F29B7E4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EF21D5-B903-4615-A0D8-2CC895C195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E27B9AD-E4D1-4BF5-B7B1-1CD711252C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A8126FA-DA02-49DE-9CC0-7E595E4B0B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EB5FA70-4330-4E4B-A6E1-795B0B4FA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F2B7A5-1C63-4531-B0D5-4FEC8BAF7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2982CF-139B-4FD7-9851-B85DAC196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99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61FD3A-8B54-47D7-B3CF-9E533E4D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18005A-F5E2-4543-BD5A-CFBB5A73B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096AC21-05E7-4567-AF43-B562F57FE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22AB383-A5EB-498F-842E-FF382B0CD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38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BCC1EC1-0E39-4059-AEE3-C2E327049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DDB878-78DC-44B3-B2A5-7C9711873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3C5788F-F311-45CF-B386-6E10C1674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5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07D49-111A-4949-A886-994ADCE2C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4FAC94-AA20-4621-A5BB-A720A9B3B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FCD636D-5DBE-4A91-8F6A-409B8883B7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879EEA-F794-4699-BEC6-E5FCB14B3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E83EA7-7292-4ED5-9920-7C2CFD83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881EB1-9F10-46DA-B1CB-C6B21DBEE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87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4CDF9E-4E9C-40B4-AE55-9845DAF4B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1CE9FA7-0DBF-4D55-82B5-2FEBDEE80D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D9017B-1088-4996-A548-39F961AF0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557F9F-BD61-4557-AF84-EBE58787B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9D466A-4110-43C2-99DD-58EC17CB0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14A062-90DA-4FB1-987F-D93B246A6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5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3ACDA1-FA97-4C69-8E73-3D69DC542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B9989C-9F37-4590-91B0-6A0CDD4A6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83E680-6E8E-46BB-B51A-F835B3B86B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8B349-188A-4E61-87A5-8348B38E7D50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1BAC84-C964-45DA-89BE-DCBBC0188D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982ABE-B21D-470D-91BE-23843BBE4D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528C-3FEA-4F80-B912-1D0502A88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95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CBCBB-BAD1-4CEE-A198-309F4FFE8F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Наземная экология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062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DA8EFC-3455-4275-93F1-B2A4C1A6F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Газовый состав атмосферы постоянен, поэтому концентрации кислорода и углекислого газа не являются лимитирующим фактором.</a:t>
            </a:r>
          </a:p>
          <a:p>
            <a:pPr marL="0" indent="0" algn="just">
              <a:buNone/>
            </a:pPr>
            <a:r>
              <a:rPr lang="ru-RU" sz="3600" dirty="0"/>
              <a:t>Воздух как среда обитания не может выполнять функцию опоры, потому что он очень разрежен. Опорой служит субстрат (почва).</a:t>
            </a:r>
          </a:p>
          <a:p>
            <a:pPr marL="0" indent="0" algn="just">
              <a:buNone/>
            </a:pPr>
            <a:r>
              <a:rPr lang="ru-RU" sz="3600" dirty="0"/>
              <a:t>Почва является не только опорой, но и практически единственным источником </a:t>
            </a:r>
            <a:r>
              <a:rPr lang="ru-RU" sz="3600" dirty="0" err="1"/>
              <a:t>биогенов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249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6C138B7-285C-4216-9295-4FE2D79A9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Основная часть организмов, населяющих наземные экосистемы, представлена высшими эволюционными группами: растения – голосеменными и покрытосеменными; беспозвоночные животные – насекомыми (высшая таксономическая группа среди беспозвоночных); позвоночные животные – млекопитающими и птицами. </a:t>
            </a:r>
          </a:p>
        </p:txBody>
      </p:sp>
    </p:spTree>
    <p:extLst>
      <p:ext uri="{BB962C8B-B14F-4D97-AF65-F5344CB8AC3E}">
        <p14:creationId xmlns:p14="http://schemas.microsoft.com/office/powerpoint/2010/main" val="2575821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B0F237-616E-488F-8AD0-72B2BCE30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4572"/>
            <a:ext cx="10515600" cy="5642391"/>
          </a:xfrm>
        </p:spPr>
        <p:txBody>
          <a:bodyPr/>
          <a:lstStyle/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Характерным является то, что в качестве самостоятельной, хорошо развитой подсистемы присутствует почва, которая представляет собой своеобразное тело на границе между живой и неживой природой. Она является не только продуктом жизнедеятельности живых организмов, но и сама содержит живые организмы.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644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2BF6942-BE6B-4D44-8BF2-494FB51ED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Совокупность наземных экосистем, которые существуют в однородных ландшафтно-климатических условиях, называется </a:t>
            </a:r>
            <a:r>
              <a:rPr lang="ru-RU" sz="3600" b="1" i="1" dirty="0"/>
              <a:t>биомом</a:t>
            </a:r>
            <a:r>
              <a:rPr lang="ru-RU" sz="3600" dirty="0"/>
              <a:t>. Биомы имеются только на суше. Они, как правило, совпадают с геоботаническим разделением земной поверхности. </a:t>
            </a:r>
          </a:p>
        </p:txBody>
      </p:sp>
    </p:spTree>
    <p:extLst>
      <p:ext uri="{BB962C8B-B14F-4D97-AF65-F5344CB8AC3E}">
        <p14:creationId xmlns:p14="http://schemas.microsoft.com/office/powerpoint/2010/main" val="78375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B1183AA-3BCE-4CCD-B254-7726A66BC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4911"/>
            <a:ext cx="10515600" cy="557205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200" i="1" u="sng" dirty="0"/>
              <a:t>Выделяют десять типов биомов: </a:t>
            </a:r>
          </a:p>
          <a:p>
            <a:pPr marL="0" indent="0" algn="just">
              <a:buNone/>
            </a:pPr>
            <a:r>
              <a:rPr lang="ru-RU" sz="3200" dirty="0"/>
              <a:t>1) арктическая и альпийская тундры; </a:t>
            </a:r>
          </a:p>
          <a:p>
            <a:pPr marL="0" indent="0" algn="just">
              <a:buNone/>
            </a:pPr>
            <a:r>
              <a:rPr lang="ru-RU" sz="3200" dirty="0"/>
              <a:t>2) северные хвойные леса; </a:t>
            </a:r>
          </a:p>
          <a:p>
            <a:pPr marL="0" indent="0" algn="just">
              <a:buNone/>
            </a:pPr>
            <a:r>
              <a:rPr lang="ru-RU" sz="3200" dirty="0"/>
              <a:t>3) листопадные леса умеренной зоны; </a:t>
            </a:r>
          </a:p>
          <a:p>
            <a:pPr marL="0" indent="0" algn="just">
              <a:buNone/>
            </a:pPr>
            <a:r>
              <a:rPr lang="ru-RU" sz="3200" dirty="0"/>
              <a:t>4) степи умеренной зоны; </a:t>
            </a:r>
          </a:p>
          <a:p>
            <a:pPr marL="0" indent="0" algn="just">
              <a:buNone/>
            </a:pPr>
            <a:r>
              <a:rPr lang="ru-RU" sz="3200" dirty="0"/>
              <a:t>5) тропические степи и саванны; </a:t>
            </a:r>
          </a:p>
          <a:p>
            <a:pPr marL="0" indent="0" algn="just">
              <a:buNone/>
            </a:pPr>
            <a:r>
              <a:rPr lang="ru-RU" sz="3200" dirty="0"/>
              <a:t>6) жестколистные леса; </a:t>
            </a:r>
          </a:p>
          <a:p>
            <a:pPr marL="0" indent="0" algn="just">
              <a:buNone/>
            </a:pPr>
            <a:r>
              <a:rPr lang="ru-RU" sz="3200" dirty="0"/>
              <a:t>7) пустыни; </a:t>
            </a:r>
          </a:p>
          <a:p>
            <a:pPr marL="0" indent="0" algn="just">
              <a:buNone/>
            </a:pPr>
            <a:r>
              <a:rPr lang="ru-RU" sz="3200" dirty="0"/>
              <a:t>8) полувечнозеленые сезонные тропические леса; </a:t>
            </a:r>
          </a:p>
          <a:p>
            <a:pPr marL="0" indent="0" algn="just">
              <a:buNone/>
            </a:pPr>
            <a:r>
              <a:rPr lang="ru-RU" sz="3200" dirty="0"/>
              <a:t>9) тропические дождевые леса; </a:t>
            </a:r>
          </a:p>
          <a:p>
            <a:pPr marL="0" indent="0">
              <a:buNone/>
            </a:pPr>
            <a:r>
              <a:rPr lang="ru-RU" sz="3500" dirty="0"/>
              <a:t>10) тропические </a:t>
            </a:r>
            <a:r>
              <a:rPr lang="ru-RU" sz="3500" dirty="0" err="1"/>
              <a:t>скребы</a:t>
            </a:r>
            <a:r>
              <a:rPr lang="ru-RU" sz="35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714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8271B1A-080B-4D54-A81E-ADA80966E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550"/>
            <a:ext cx="10515600" cy="54594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Продуценты в наземных экосистемах характеризуются тем, что в основном представлены крупными сосудистыми растениями с хорошо выраженной древесиной. Большинство наземных продуцентов являются многолетними растениями с накопленной биомассой, поэтому общая биомасса продуцентов очень большая (99,2%) по сравнению с биомассой консументов (0,8%). </a:t>
            </a:r>
          </a:p>
        </p:txBody>
      </p:sp>
    </p:spTree>
    <p:extLst>
      <p:ext uri="{BB962C8B-B14F-4D97-AF65-F5344CB8AC3E}">
        <p14:creationId xmlns:p14="http://schemas.microsoft.com/office/powerpoint/2010/main" val="2426694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DFD549A-46A4-4108-940D-2D6ECBC93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75249"/>
            <a:ext cx="10515600" cy="550171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Они в экосистемах выполняют две функции: </a:t>
            </a:r>
          </a:p>
          <a:p>
            <a:pPr marL="0" indent="0" algn="just">
              <a:buNone/>
            </a:pPr>
            <a:r>
              <a:rPr lang="ru-RU" sz="3200" dirty="0"/>
              <a:t>1) образование первичной продукции – роль, общая для всех типов экосистем; </a:t>
            </a:r>
          </a:p>
          <a:p>
            <a:pPr marL="0" indent="0" algn="just">
              <a:buNone/>
            </a:pPr>
            <a:r>
              <a:rPr lang="ru-RU" sz="3200" dirty="0"/>
              <a:t>2) принимают участие в формировании биотопа – дополнительная </a:t>
            </a:r>
            <a:r>
              <a:rPr lang="ru-RU" sz="3200" dirty="0" err="1"/>
              <a:t>средообразующая</a:t>
            </a:r>
            <a:r>
              <a:rPr lang="ru-RU" sz="3200" dirty="0"/>
              <a:t> роль. </a:t>
            </a:r>
          </a:p>
          <a:p>
            <a:pPr marL="0" indent="0" algn="just">
              <a:buNone/>
            </a:pPr>
            <a:r>
              <a:rPr lang="ru-RU" sz="3200" dirty="0"/>
              <a:t>	Участие в </a:t>
            </a:r>
            <a:r>
              <a:rPr lang="ru-RU" sz="3200" dirty="0" err="1"/>
              <a:t>средообразовании</a:t>
            </a:r>
            <a:r>
              <a:rPr lang="ru-RU" sz="3200" dirty="0"/>
              <a:t> заключается в том, что продуценты могут оказывать влияние на силу ряда экологических факторов, а также сами являются средой обитания для некоторых организмов.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196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25E054D-959F-4810-9E57-2A548ECE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452"/>
            <a:ext cx="10515600" cy="54595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Консументы в наземных экосистемах характеризуются наибольшим экологическим разнообразием, потому что здесь очень разнообразные условия, а значит, много экологических ниш. Характерно то, что консументы I порядка представлены самыми крупными животными на нашей планете - олени, антилопы, бизоны, зубры, лоси, домашние травоядные животные. В морских экосистемах крупными являются только сирены (5-6 м). Все консументы, кроме основной трофической функции, выполняют дополнительные функции. </a:t>
            </a:r>
          </a:p>
        </p:txBody>
      </p:sp>
    </p:spTree>
    <p:extLst>
      <p:ext uri="{BB962C8B-B14F-4D97-AF65-F5344CB8AC3E}">
        <p14:creationId xmlns:p14="http://schemas.microsoft.com/office/powerpoint/2010/main" val="3690304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6B2DA2A-3476-45C6-8F48-3FBF4DF47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8978"/>
            <a:ext cx="10515600" cy="555798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Насекомые являются опылителями растений. Многие животные принимают участие в распространении плодов и семян. </a:t>
            </a:r>
          </a:p>
          <a:p>
            <a:pPr marL="0" indent="0" algn="just">
              <a:buNone/>
            </a:pPr>
            <a:r>
              <a:rPr lang="ru-RU" sz="3200" dirty="0"/>
              <a:t>Некоторые консументы выполняют </a:t>
            </a:r>
            <a:r>
              <a:rPr lang="ru-RU" sz="3200" dirty="0" err="1"/>
              <a:t>средообразующую</a:t>
            </a:r>
            <a:r>
              <a:rPr lang="ru-RU" sz="3200" dirty="0"/>
              <a:t> функцию, а без некоторых из них </a:t>
            </a:r>
            <a:r>
              <a:rPr lang="ru-RU" sz="3200" dirty="0" err="1"/>
              <a:t>средообразующая</a:t>
            </a:r>
            <a:r>
              <a:rPr lang="ru-RU" sz="3200" dirty="0"/>
              <a:t> функция продуцентов не проявляется. </a:t>
            </a:r>
          </a:p>
          <a:p>
            <a:pPr marL="0" indent="0" algn="just">
              <a:buNone/>
            </a:pPr>
            <a:r>
              <a:rPr lang="ru-RU" sz="3200" dirty="0" err="1"/>
              <a:t>Редуценты</a:t>
            </a:r>
            <a:r>
              <a:rPr lang="ru-RU" sz="3200" dirty="0"/>
              <a:t> в наземных экосистемах представлены тремя порядками, описанными выше при характеристике функциональной структуры биоценоза. Все </a:t>
            </a:r>
            <a:r>
              <a:rPr lang="ru-RU" sz="3200" dirty="0" err="1"/>
              <a:t>редуценты</a:t>
            </a:r>
            <a:r>
              <a:rPr lang="ru-RU" sz="3200" dirty="0"/>
              <a:t> в основном существуют в почве.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61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AD50327-03B2-4895-9F7E-668F98A71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5926"/>
            <a:ext cx="10515600" cy="5361037"/>
          </a:xfrm>
        </p:spPr>
        <p:txBody>
          <a:bodyPr/>
          <a:lstStyle/>
          <a:p>
            <a:pPr algn="just"/>
            <a:r>
              <a:rPr lang="ru-RU" sz="3600" dirty="0"/>
              <a:t>Наземные экосистемы играют особую роль в жизни человека, поскольку урожай в них можно получать на всех трофических уровнях, в отличие от водных сообществ, где используется только верхняя часть экологической пирамиды. Следовательно, особенности двух типов экосистем необходимо учитывать при эксплуатации природных ресурсов.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40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E0F3854-B401-485A-BE94-A08447D6F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317"/>
            <a:ext cx="10515600" cy="5487646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В наземных экосистемах 90% растительной биомассы перерабатывается грибками и бактериями, около 9% – мелкими беспозвоночными животными и только 1% энергии первичной продукции – крупными животными. Однако видовое разнообразие животных играет важную роль в регуляции биоценозов. Многие виды животных служат для человека объектом разведения и промысла. </a:t>
            </a:r>
          </a:p>
        </p:txBody>
      </p:sp>
    </p:spTree>
    <p:extLst>
      <p:ext uri="{BB962C8B-B14F-4D97-AF65-F5344CB8AC3E}">
        <p14:creationId xmlns:p14="http://schemas.microsoft.com/office/powerpoint/2010/main" val="1787689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D35DDAF-3744-400C-B2B6-C7473F551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7452"/>
            <a:ext cx="10515600" cy="5459511"/>
          </a:xfrm>
        </p:spPr>
        <p:txBody>
          <a:bodyPr/>
          <a:lstStyle/>
          <a:p>
            <a:pPr algn="just"/>
            <a:endParaRPr lang="ru-RU" sz="3600" dirty="0"/>
          </a:p>
          <a:p>
            <a:pPr algn="just"/>
            <a:r>
              <a:rPr lang="ru-RU" sz="3600" dirty="0"/>
              <a:t>Крупные наземные экосистемы называют </a:t>
            </a:r>
            <a:r>
              <a:rPr lang="ru-RU" sz="3600" b="1" i="1" dirty="0"/>
              <a:t>биомами</a:t>
            </a:r>
            <a:r>
              <a:rPr lang="ru-RU" sz="3600" dirty="0"/>
              <a:t>. Каждый биом включает в себя целый ряд меньших по размерам, связанных друг с другом экосистем. </a:t>
            </a:r>
          </a:p>
          <a:p>
            <a:pPr marL="0" indent="0" algn="just">
              <a:buNone/>
            </a:pPr>
            <a:endParaRPr lang="ru-RU" sz="3600" dirty="0"/>
          </a:p>
          <a:p>
            <a:pPr algn="just"/>
            <a:r>
              <a:rPr lang="ru-RU" sz="3600" dirty="0"/>
              <a:t>Существует несколько классификаций экосистем.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836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5164027-D03B-420C-9737-E1A98E5D8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61182"/>
            <a:ext cx="10515600" cy="5515781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В каждой локальной наземной экосистеме есть абиотический компонент – </a:t>
            </a:r>
            <a:r>
              <a:rPr lang="ru-RU" sz="3600" b="1" i="1" dirty="0"/>
              <a:t>биотоп</a:t>
            </a:r>
            <a:r>
              <a:rPr lang="ru-RU" sz="3600" dirty="0"/>
              <a:t>, или </a:t>
            </a:r>
            <a:r>
              <a:rPr lang="ru-RU" sz="3600" b="1" i="1" dirty="0" err="1"/>
              <a:t>экотоп</a:t>
            </a:r>
            <a:r>
              <a:rPr lang="ru-RU" sz="3600" dirty="0"/>
              <a:t> – пространство, участок с одинаковыми ландшафтными, климатическими, почвенными условиями, и </a:t>
            </a:r>
            <a:r>
              <a:rPr lang="ru-RU" sz="3600" b="1" i="1" dirty="0"/>
              <a:t>биотический компонент </a:t>
            </a:r>
            <a:r>
              <a:rPr lang="ru-RU" sz="3600" dirty="0"/>
              <a:t>– сообщество, или биоценоз – совокупность всех живых организмов, населяющих данный биотоп. Биотоп является общим местообитанием для всех членов сообщества. </a:t>
            </a:r>
          </a:p>
        </p:txBody>
      </p:sp>
    </p:spTree>
    <p:extLst>
      <p:ext uri="{BB962C8B-B14F-4D97-AF65-F5344CB8AC3E}">
        <p14:creationId xmlns:p14="http://schemas.microsoft.com/office/powerpoint/2010/main" val="1769111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C4B059A-8496-43A8-B511-CEFB42FEA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61182"/>
            <a:ext cx="10515600" cy="5515781"/>
          </a:xfrm>
        </p:spPr>
        <p:txBody>
          <a:bodyPr/>
          <a:lstStyle/>
          <a:p>
            <a:pPr algn="just"/>
            <a:endParaRPr lang="ru-RU" sz="3600" dirty="0"/>
          </a:p>
          <a:p>
            <a:pPr algn="just"/>
            <a:endParaRPr lang="ru-RU" sz="3600" dirty="0"/>
          </a:p>
          <a:p>
            <a:pPr algn="just"/>
            <a:r>
              <a:rPr lang="ru-RU" sz="3600" dirty="0"/>
              <a:t>Биоценозы состоят из представителей многих видов растений, животных и микроорганизмов. Практически каждый вид в биоценозе представлен многими особями разного пола и возраста. Они образуют популяцию или часть популяции данного вида в экосистеме.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754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CA52A1E-5561-4EF8-BD0D-F4E7D3A32D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9655"/>
            <a:ext cx="10515600" cy="5417308"/>
          </a:xfrm>
        </p:spPr>
        <p:txBody>
          <a:bodyPr/>
          <a:lstStyle/>
          <a:p>
            <a:pPr algn="just"/>
            <a:r>
              <a:rPr lang="ru-RU" sz="3600" dirty="0"/>
              <a:t>Почва – важнейший элемент наземной экосистемы и литосферы, продукт взаимодействия биоты и залегающих пород. Биомасса животных, обитающих в почве, составляет до 80% от их общей биомассы. Последствия технического воздействия человека на почву, ее состав внушительны по масштабам и могут привести к тяжелым последствиям.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263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F67300D-58CE-46DF-BCFA-A0FD19EA9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2708"/>
            <a:ext cx="10515600" cy="561425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Наземные экосистемы характеризуются целым рядом отличительных особенностей среды обитания, которые можно свести к следующему:</a:t>
            </a:r>
          </a:p>
          <a:p>
            <a:pPr marL="0" indent="0" algn="just">
              <a:buNone/>
            </a:pPr>
            <a:r>
              <a:rPr lang="ru-RU" sz="3600" dirty="0"/>
              <a:t>– в наземных экосистемах лимитирующим фактором является влажность. Она колеблется в довольно широких пределах и относится к непериодическим факторам;</a:t>
            </a:r>
          </a:p>
          <a:p>
            <a:pPr marL="0" indent="0" algn="just">
              <a:buNone/>
            </a:pPr>
            <a:r>
              <a:rPr lang="ru-RU" sz="3600" dirty="0"/>
              <a:t>– продуценты тратят много воды на транспирацию, поэтому количество влаги в экосистеме является определяющим фактором для ее существования.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95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A5A1941-D4B3-475D-A6BD-5D6674714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8129"/>
            <a:ext cx="10515600" cy="5318834"/>
          </a:xfrm>
        </p:spPr>
        <p:txBody>
          <a:bodyPr/>
          <a:lstStyle/>
          <a:p>
            <a:pPr marL="0" indent="0" algn="just">
              <a:buNone/>
            </a:pP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Температура также имеет значительные колебания и приводит к видовому разнообразию, но она играет меньшую лимитирующую роль, чем влажность, потому что изменяется периодически. Все организмы в ходе эволюции приспособились к тому уровню температуры, который существует в данных условиях.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57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768</Words>
  <Application>Microsoft Office PowerPoint</Application>
  <PresentationFormat>Широкоэкранный</PresentationFormat>
  <Paragraphs>48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Наземная экология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Наземная экология</dc:title>
  <dc:creator>Григорий Дорунов</dc:creator>
  <cp:lastModifiedBy>Григорий Дорунов</cp:lastModifiedBy>
  <cp:revision>10</cp:revision>
  <dcterms:created xsi:type="dcterms:W3CDTF">2020-04-22T12:03:24Z</dcterms:created>
  <dcterms:modified xsi:type="dcterms:W3CDTF">2020-04-22T12:22:56Z</dcterms:modified>
</cp:coreProperties>
</file>