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9" r:id="rId4"/>
    <p:sldId id="273" r:id="rId5"/>
    <p:sldId id="271" r:id="rId6"/>
    <p:sldId id="260" r:id="rId7"/>
    <p:sldId id="280" r:id="rId8"/>
    <p:sldId id="274" r:id="rId9"/>
    <p:sldId id="259" r:id="rId10"/>
    <p:sldId id="278" r:id="rId11"/>
    <p:sldId id="279" r:id="rId12"/>
    <p:sldId id="276" r:id="rId13"/>
    <p:sldId id="282" r:id="rId14"/>
    <p:sldId id="275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839BF-02D5-4732-8D43-607B943A26FB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6FDDF-13B6-4AC8-8A9C-55916240C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5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2FB7C-419D-48AB-9834-A9BA45993AC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25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0385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05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578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751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2299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278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93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4342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6798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6674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533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F82E-4D1D-44C4-BE01-9FAFCBE771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7FCE-9387-4C94-A443-BAC8F8C7C1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5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13224" b="34359"/>
          <a:stretch/>
        </p:blipFill>
        <p:spPr bwMode="auto">
          <a:xfrm>
            <a:off x="1738313" y="928914"/>
            <a:ext cx="8922509" cy="569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1" y="804818"/>
            <a:ext cx="11914909" cy="621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5811498"/>
            <a:ext cx="4712028" cy="104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00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7647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343" y="1435101"/>
            <a:ext cx="4733729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турнир           по пейнтболу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Абсолютным победителем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университетского турнира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пейнтболу, организатором которого выступил профком студентов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              А.С. Пушкина, стала команда биологического факультета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3" y="1134192"/>
            <a:ext cx="6173647" cy="4991972"/>
          </a:xfrm>
        </p:spPr>
      </p:pic>
    </p:spTree>
    <p:extLst>
      <p:ext uri="{BB962C8B-B14F-4D97-AF65-F5344CB8AC3E}">
        <p14:creationId xmlns:p14="http://schemas.microsoft.com/office/powerpoint/2010/main" val="3485163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7647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467032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конкурс «Знаем русский!»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Фестиваля иностранных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проходил конкурс «Знаем русский!» в котором команда нашего факультета заняла           2 место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1482284"/>
            <a:ext cx="5985164" cy="3987615"/>
          </a:xfrm>
        </p:spPr>
      </p:pic>
    </p:spTree>
    <p:extLst>
      <p:ext uri="{BB962C8B-B14F-4D97-AF65-F5344CB8AC3E}">
        <p14:creationId xmlns:p14="http://schemas.microsoft.com/office/powerpoint/2010/main" val="2446621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7647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4016" y="1435101"/>
            <a:ext cx="5085807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-ринг»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Фестиваля иностранных студентов прошел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-ринг»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иностранными обучающимися первого курса.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биологического факультета заняла 1 место (капитан команды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Шохратова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Мухаббат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37" y="1435100"/>
            <a:ext cx="5798739" cy="4091332"/>
          </a:xfrm>
        </p:spPr>
      </p:pic>
    </p:spTree>
    <p:extLst>
      <p:ext uri="{BB962C8B-B14F-4D97-AF65-F5344CB8AC3E}">
        <p14:creationId xmlns:p14="http://schemas.microsoft.com/office/powerpoint/2010/main" val="482425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7647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04" y="1408177"/>
            <a:ext cx="6035040" cy="47179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9-ая Международная студенческая олимпиада «Экологическая безопасность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олимпиады команда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А.С. Пушкина заняла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общекомандное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место. В сборную нашего университета вошли студентки 4 курса специальности «Биология (научно-педагогическая деятельность)»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Равкович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Семенюк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95" y="1507000"/>
            <a:ext cx="3990182" cy="4001725"/>
          </a:xfrm>
        </p:spPr>
      </p:pic>
    </p:spTree>
    <p:extLst>
      <p:ext uri="{BB962C8B-B14F-4D97-AF65-F5344CB8AC3E}">
        <p14:creationId xmlns:p14="http://schemas.microsoft.com/office/powerpoint/2010/main" val="2283062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7647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033273"/>
            <a:ext cx="5562384" cy="50928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конкурс вокалистов «КВИНТА-2020»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был посвящён 75-летию    Великой Победы 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состоялся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республиканской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  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«Беларусь помнит. Солдаты Победы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Представительницы нашего факультета заняли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нём следующие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призовые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места:                                                    Анна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Шумович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курса специальности «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Биоэкология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–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Мария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Адамчук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Биоэкология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–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7" y="5620757"/>
            <a:ext cx="4712616" cy="104860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r="20175"/>
          <a:stretch/>
        </p:blipFill>
        <p:spPr>
          <a:xfrm>
            <a:off x="6336576" y="1237236"/>
            <a:ext cx="3803335" cy="264896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19190"/>
          <a:stretch/>
        </p:blipFill>
        <p:spPr>
          <a:xfrm>
            <a:off x="8017719" y="3666397"/>
            <a:ext cx="3915201" cy="25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86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7647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6472" y="1348509"/>
            <a:ext cx="4822767" cy="47776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спортивный конкурс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«Королева фитнеса»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девушки стали победительницами в следующих номинациях: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(студентка 3 курса специальности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Биоэкология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 зрительских симпатий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Тышковская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Яна (студентка 3 курса специальности «Биология и химия»)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волю к победе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87" y="2020316"/>
            <a:ext cx="6373256" cy="3584956"/>
          </a:xfrm>
        </p:spPr>
      </p:pic>
    </p:spTree>
    <p:extLst>
      <p:ext uri="{BB962C8B-B14F-4D97-AF65-F5344CB8AC3E}">
        <p14:creationId xmlns:p14="http://schemas.microsoft.com/office/powerpoint/2010/main" val="1269434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" y="848918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764" y="2382982"/>
            <a:ext cx="1119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7599" y="2477808"/>
            <a:ext cx="94216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800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НАШИ ДОСТИЖЕНИЯ</a:t>
            </a:r>
            <a:endParaRPr lang="ru-RU" sz="800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494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7647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8011" r="-908" b="11115"/>
          <a:stretch/>
        </p:blipFill>
        <p:spPr>
          <a:xfrm>
            <a:off x="6171984" y="1022564"/>
            <a:ext cx="4969163" cy="53889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5324856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Венский бал во Дворце Независимости с участием Главы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представители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А.С. Пушкина были удостоены такой чести. Наш факультет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Семенюк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4 курса специальности «Биология (научно-педагогическая деятельность)», лауреат стипендии                          имени М.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Богдановича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75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" y="8283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223" y="1344169"/>
            <a:ext cx="4663441" cy="4389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бластной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конкурса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«Поверь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 года»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А.С. Пушкина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представляла победительница университетского этапа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Ильютчик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Екатерина, студентка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 специальности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Биоэкология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Екатерину отделили лишь 0,5 балла.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05" y="1339273"/>
            <a:ext cx="6171500" cy="4076438"/>
          </a:xfrm>
        </p:spPr>
      </p:pic>
    </p:spTree>
    <p:extLst>
      <p:ext uri="{BB962C8B-B14F-4D97-AF65-F5344CB8AC3E}">
        <p14:creationId xmlns:p14="http://schemas.microsoft.com/office/powerpoint/2010/main" val="2547974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7647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6326" y="960120"/>
            <a:ext cx="6708834" cy="516604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ХХ юбилейный университетский конкурс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«Поверь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себя»                                                     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«Студент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2019»        Брестского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университета имени А.С.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3 курса специальности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«Биология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Мисюля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обладателем диплома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«Эрудит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интеллектуал». Отрадно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Денис стал абсолютным лидером в интеллектуальном конкурсе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Studios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sapiens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 разумный»,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набрав рекордные 9.8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"/>
          <a:stretch/>
        </p:blipFill>
        <p:spPr>
          <a:xfrm>
            <a:off x="7307503" y="1045196"/>
            <a:ext cx="4389834" cy="5343670"/>
          </a:xfrm>
        </p:spPr>
      </p:pic>
    </p:spTree>
    <p:extLst>
      <p:ext uri="{BB962C8B-B14F-4D97-AF65-F5344CB8AC3E}">
        <p14:creationId xmlns:p14="http://schemas.microsoft.com/office/powerpoint/2010/main" val="489961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870175"/>
            <a:ext cx="12145818" cy="584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41" y="1082487"/>
            <a:ext cx="5532749" cy="51959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721352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чтецов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Таямніцы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думкі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курса специальности «Биология и химия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Лешик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по итогам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университетского  конкурса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чтецов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Таямніцы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стал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обладателем диплома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 степени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76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7647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5273963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Университетский конкурс сочинений «Знаменитые земляки!»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университетского конкурса сочинений «Знаменитые земляки!»  стала студентка 1 курса биологического факультета специальности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Биоэкология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Демьянчик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/>
          <a:stretch/>
        </p:blipFill>
        <p:spPr>
          <a:xfrm>
            <a:off x="6567054" y="974860"/>
            <a:ext cx="3171565" cy="5611543"/>
          </a:xfrm>
        </p:spPr>
      </p:pic>
    </p:spTree>
    <p:extLst>
      <p:ext uri="{BB962C8B-B14F-4D97-AF65-F5344CB8AC3E}">
        <p14:creationId xmlns:p14="http://schemas.microsoft.com/office/powerpoint/2010/main" val="472296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" y="764703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08177"/>
            <a:ext cx="4011084" cy="47179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Университетская лига КВН – 2019/2020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биологического факультета заняла 3 место в университетской лиге КВН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7" y="5485870"/>
            <a:ext cx="4712616" cy="104860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89" y="1435100"/>
            <a:ext cx="6815137" cy="3836335"/>
          </a:xfrm>
        </p:spPr>
      </p:pic>
    </p:spTree>
    <p:extLst>
      <p:ext uri="{BB962C8B-B14F-4D97-AF65-F5344CB8AC3E}">
        <p14:creationId xmlns:p14="http://schemas.microsoft.com/office/powerpoint/2010/main" val="3356396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03" y="709095"/>
            <a:ext cx="12280175" cy="59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3" y="978099"/>
            <a:ext cx="6815137" cy="5111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4048" y="1207008"/>
            <a:ext cx="4236637" cy="4919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«Лучшая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университета» -2020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курса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«Биология (научно-педагогическая деятельность)» заняли               2 место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42" y="5565149"/>
            <a:ext cx="4712616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86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rgbClr val="FFFFFF"/>
      </a:lt1>
      <a:dk2>
        <a:srgbClr val="1F497D"/>
      </a:dk2>
      <a:lt2>
        <a:srgbClr val="FEB2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433</Words>
  <Application>Microsoft Office PowerPoint</Application>
  <PresentationFormat>Произвольный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27</cp:revision>
  <dcterms:created xsi:type="dcterms:W3CDTF">2020-05-20T11:52:51Z</dcterms:created>
  <dcterms:modified xsi:type="dcterms:W3CDTF">2020-05-23T10:13:27Z</dcterms:modified>
</cp:coreProperties>
</file>